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diagrams/layout1.xml" ContentType="application/vnd.openxmlformats-officedocument.drawingml.diagram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diagrams/colors1.xml" ContentType="application/vnd.openxmlformats-officedocument.drawingml.diagramColors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diagrams/drawing1.xml" ContentType="application/vnd.ms-office.drawingml.diagramDrawing+xml"/>
  <Override PartName="/ppt/slideMasters/slideMaster18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06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4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diagrams/data1.xml" ContentType="application/vnd.openxmlformats-officedocument.drawingml.diagramData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docProps/custom.xml" ContentType="application/vnd.openxmlformats-officedocument.custom-properties+xml"/>
  <Override PartName="/ppt/theme/theme14.xml" ContentType="application/vnd.openxmlformats-officedocument.them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687" r:id="rId5"/>
    <p:sldMasterId id="2147483688" r:id="rId6"/>
    <p:sldMasterId id="2147483689" r:id="rId7"/>
    <p:sldMasterId id="2147483690" r:id="rId8"/>
    <p:sldMasterId id="2147483691" r:id="rId9"/>
    <p:sldMasterId id="2147483692" r:id="rId10"/>
    <p:sldMasterId id="2147483693" r:id="rId11"/>
    <p:sldMasterId id="2147483694" r:id="rId12"/>
    <p:sldMasterId id="2147483695" r:id="rId13"/>
    <p:sldMasterId id="2147483696" r:id="rId14"/>
    <p:sldMasterId id="2147483697" r:id="rId15"/>
    <p:sldMasterId id="2147483698" r:id="rId16"/>
    <p:sldMasterId id="2147483699" r:id="rId17"/>
    <p:sldMasterId id="2147483700" r:id="rId18"/>
    <p:sldMasterId id="2147483702" r:id="rId19"/>
    <p:sldMasterId id="2147483703" r:id="rId20"/>
    <p:sldMasterId id="2147483704" r:id="rId21"/>
    <p:sldMasterId id="2147483705" r:id="rId22"/>
  </p:sldMasterIdLst>
  <p:notesMasterIdLst>
    <p:notesMasterId r:id="rId32"/>
  </p:notesMasterIdLst>
  <p:handoutMasterIdLst>
    <p:handoutMasterId r:id="rId33"/>
  </p:handoutMasterIdLst>
  <p:sldIdLst>
    <p:sldId id="256" r:id="rId23"/>
    <p:sldId id="281" r:id="rId24"/>
    <p:sldId id="292" r:id="rId25"/>
    <p:sldId id="293" r:id="rId26"/>
    <p:sldId id="294" r:id="rId27"/>
    <p:sldId id="286" r:id="rId28"/>
    <p:sldId id="296" r:id="rId29"/>
    <p:sldId id="298" r:id="rId30"/>
    <p:sldId id="299" r:id="rId31"/>
  </p:sldIdLst>
  <p:sldSz cx="12192000" cy="6858000"/>
  <p:notesSz cx="6815138" cy="994727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8CD6"/>
    <a:srgbClr val="6600CC"/>
    <a:srgbClr val="106FAA"/>
    <a:srgbClr val="09405E"/>
    <a:srgbClr val="09416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654" y="-9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0D64BD-6D7B-4E09-8443-719A99590DD2}" type="doc">
      <dgm:prSet loTypeId="urn:microsoft.com/office/officeart/2005/8/layout/vList4#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F6F3653-7823-4886-8FE8-5BA461EA5072}">
      <dgm:prSet phldrT="[Text]" custT="1"/>
      <dgm:spPr>
        <a:solidFill>
          <a:srgbClr val="00B0F0"/>
        </a:solidFill>
      </dgm:spPr>
      <dgm:t>
        <a:bodyPr lIns="274320"/>
        <a:lstStyle/>
        <a:p>
          <a:r>
            <a:rPr lang="zh-CN" altLang="en-US" sz="3000" b="1" dirty="0" smtClean="0">
              <a:latin typeface="Tw Cen MT" pitchFamily="34" charset="0"/>
            </a:rPr>
            <a:t>一、主要电子元器件及功能</a:t>
          </a:r>
          <a:endParaRPr lang="en-US" sz="3000" b="1" dirty="0">
            <a:latin typeface="Tw Cen MT" pitchFamily="34" charset="0"/>
          </a:endParaRPr>
        </a:p>
      </dgm:t>
    </dgm:pt>
    <dgm:pt modelId="{F25EA6DB-85F7-4780-AF22-8EF20F6D1E08}" type="parTrans" cxnId="{B517C609-C33B-474B-BBC9-E5ED8258FB2B}">
      <dgm:prSet/>
      <dgm:spPr/>
      <dgm:t>
        <a:bodyPr/>
        <a:lstStyle/>
        <a:p>
          <a:endParaRPr lang="en-US" sz="2800">
            <a:latin typeface="Tw Cen MT" pitchFamily="34" charset="0"/>
          </a:endParaRPr>
        </a:p>
      </dgm:t>
    </dgm:pt>
    <dgm:pt modelId="{49022019-C445-4A7F-BEEF-29DAB25FFA8E}" type="sibTrans" cxnId="{B517C609-C33B-474B-BBC9-E5ED8258FB2B}">
      <dgm:prSet/>
      <dgm:spPr/>
      <dgm:t>
        <a:bodyPr/>
        <a:lstStyle/>
        <a:p>
          <a:endParaRPr lang="en-US" sz="2800">
            <a:latin typeface="Tw Cen MT" pitchFamily="34" charset="0"/>
          </a:endParaRPr>
        </a:p>
      </dgm:t>
    </dgm:pt>
    <dgm:pt modelId="{DE3D2741-EF75-40BE-A2AA-C4466FBCF7D9}">
      <dgm:prSet phldrT="[Text]" custT="1"/>
      <dgm:spPr>
        <a:solidFill>
          <a:schemeClr val="tx2"/>
        </a:solidFill>
      </dgm:spPr>
      <dgm:t>
        <a:bodyPr lIns="274320"/>
        <a:lstStyle/>
        <a:p>
          <a:r>
            <a:rPr lang="zh-CN" altLang="en-US" sz="3000" b="1" dirty="0" smtClean="0">
              <a:latin typeface="Tw Cen MT" pitchFamily="34" charset="0"/>
            </a:rPr>
            <a:t>二、电路板上电子元件动态组装</a:t>
          </a:r>
          <a:endParaRPr lang="en-US" sz="3000" b="1" dirty="0">
            <a:latin typeface="Tw Cen MT" pitchFamily="34" charset="0"/>
          </a:endParaRPr>
        </a:p>
      </dgm:t>
    </dgm:pt>
    <dgm:pt modelId="{2A557D5A-41E3-4078-A4D9-605945365763}" type="parTrans" cxnId="{506D686F-7DAD-4CA6-B31F-27D8CDFBC900}">
      <dgm:prSet/>
      <dgm:spPr/>
      <dgm:t>
        <a:bodyPr/>
        <a:lstStyle/>
        <a:p>
          <a:endParaRPr lang="en-US" sz="2800">
            <a:latin typeface="Tw Cen MT" pitchFamily="34" charset="0"/>
          </a:endParaRPr>
        </a:p>
      </dgm:t>
    </dgm:pt>
    <dgm:pt modelId="{FE608C8F-A1A4-4283-B2F6-BF0A8C5A1DBE}" type="sibTrans" cxnId="{506D686F-7DAD-4CA6-B31F-27D8CDFBC900}">
      <dgm:prSet/>
      <dgm:spPr/>
      <dgm:t>
        <a:bodyPr/>
        <a:lstStyle/>
        <a:p>
          <a:endParaRPr lang="en-US" sz="2800">
            <a:latin typeface="Tw Cen MT" pitchFamily="34" charset="0"/>
          </a:endParaRPr>
        </a:p>
      </dgm:t>
    </dgm:pt>
    <dgm:pt modelId="{C61D8196-80BB-4D35-BD13-D0C1DA8131BC}">
      <dgm:prSet phldrT="[Text]" custT="1"/>
      <dgm:spPr>
        <a:solidFill>
          <a:srgbClr val="00B050"/>
        </a:solidFill>
      </dgm:spPr>
      <dgm:t>
        <a:bodyPr lIns="274320"/>
        <a:lstStyle/>
        <a:p>
          <a:r>
            <a:rPr lang="zh-CN" altLang="en-US" sz="3000" b="1" dirty="0" smtClean="0">
              <a:latin typeface="Tw Cen MT" pitchFamily="34" charset="0"/>
            </a:rPr>
            <a:t>三、电路板外器件动态组装</a:t>
          </a:r>
          <a:endParaRPr lang="en-US" sz="3000" b="1" dirty="0">
            <a:latin typeface="Tw Cen MT" pitchFamily="34" charset="0"/>
          </a:endParaRPr>
        </a:p>
      </dgm:t>
    </dgm:pt>
    <dgm:pt modelId="{8B1A8533-F804-40D6-901B-49FBFBBC55B6}" type="parTrans" cxnId="{26547851-0577-4C58-8D3E-769D6B641769}">
      <dgm:prSet/>
      <dgm:spPr/>
      <dgm:t>
        <a:bodyPr/>
        <a:lstStyle/>
        <a:p>
          <a:endParaRPr lang="en-US" sz="2800">
            <a:latin typeface="Tw Cen MT" pitchFamily="34" charset="0"/>
          </a:endParaRPr>
        </a:p>
      </dgm:t>
    </dgm:pt>
    <dgm:pt modelId="{C8389595-9C13-4147-A60B-38B9033885D1}" type="sibTrans" cxnId="{26547851-0577-4C58-8D3E-769D6B641769}">
      <dgm:prSet/>
      <dgm:spPr/>
      <dgm:t>
        <a:bodyPr/>
        <a:lstStyle/>
        <a:p>
          <a:endParaRPr lang="en-US" sz="2800">
            <a:latin typeface="Tw Cen MT" pitchFamily="34" charset="0"/>
          </a:endParaRPr>
        </a:p>
      </dgm:t>
    </dgm:pt>
    <dgm:pt modelId="{839AC780-13A5-4FAA-B635-2E30FD3C676F}">
      <dgm:prSet phldrT="[Text]" custT="1"/>
      <dgm:spPr>
        <a:solidFill>
          <a:schemeClr val="tx2"/>
        </a:solidFill>
      </dgm:spPr>
      <dgm:t>
        <a:bodyPr lIns="274320"/>
        <a:lstStyle/>
        <a:p>
          <a:r>
            <a:rPr lang="zh-CN" altLang="en-US" sz="3000" b="1" dirty="0" smtClean="0">
              <a:latin typeface="Tw Cen MT" pitchFamily="34" charset="0"/>
            </a:rPr>
            <a:t>四、实训要点强化及学习预告</a:t>
          </a:r>
          <a:endParaRPr lang="en-US" sz="3000" b="1" dirty="0">
            <a:latin typeface="Tw Cen MT" pitchFamily="34" charset="0"/>
          </a:endParaRPr>
        </a:p>
      </dgm:t>
    </dgm:pt>
    <dgm:pt modelId="{3707159E-F716-4CA1-8EE3-CF05B0B205DD}" type="parTrans" cxnId="{88B16A35-911D-4C0E-B5D4-029C2725BE10}">
      <dgm:prSet/>
      <dgm:spPr/>
      <dgm:t>
        <a:bodyPr/>
        <a:lstStyle/>
        <a:p>
          <a:endParaRPr lang="en-US" sz="2800">
            <a:latin typeface="Tw Cen MT" pitchFamily="34" charset="0"/>
          </a:endParaRPr>
        </a:p>
      </dgm:t>
    </dgm:pt>
    <dgm:pt modelId="{20EEF931-EDFE-4452-996A-33AE84AF2566}" type="sibTrans" cxnId="{88B16A35-911D-4C0E-B5D4-029C2725BE10}">
      <dgm:prSet/>
      <dgm:spPr/>
      <dgm:t>
        <a:bodyPr/>
        <a:lstStyle/>
        <a:p>
          <a:endParaRPr lang="en-US" sz="2800">
            <a:latin typeface="Tw Cen MT" pitchFamily="34" charset="0"/>
          </a:endParaRPr>
        </a:p>
      </dgm:t>
    </dgm:pt>
    <dgm:pt modelId="{3D04899B-D862-420D-8F49-1893A76AF67C}" type="pres">
      <dgm:prSet presAssocID="{D50D64BD-6D7B-4E09-8443-719A99590D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9EC810-71D2-405B-AE08-B442CC946E02}" type="pres">
      <dgm:prSet presAssocID="{2F6F3653-7823-4886-8FE8-5BA461EA5072}" presName="comp" presStyleCnt="0"/>
      <dgm:spPr/>
    </dgm:pt>
    <dgm:pt modelId="{5EEAA564-2D02-4C79-A0CD-EC5644FDC4FA}" type="pres">
      <dgm:prSet presAssocID="{2F6F3653-7823-4886-8FE8-5BA461EA5072}" presName="box" presStyleLbl="node1" presStyleIdx="0" presStyleCnt="4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36133411-8FE4-4491-BA08-56144C63CB99}" type="pres">
      <dgm:prSet presAssocID="{2F6F3653-7823-4886-8FE8-5BA461EA5072}" presName="img" presStyleLbl="fgImgPlace1" presStyleIdx="0" presStyleCnt="4" custFlipVert="0" custScaleX="73002" custScaleY="81208" custLinFactNeighborX="627" custLinFactNeighborY="-2748"/>
      <dgm:spPr>
        <a:prstGeom prst="round2Diag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glow rad="101600">
            <a:schemeClr val="bg1"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2A8EB2AC-5AC5-4E22-91AE-50C3F39A45EA}" type="pres">
      <dgm:prSet presAssocID="{2F6F3653-7823-4886-8FE8-5BA461EA5072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9A8CC-EF8C-4CFA-9835-B9925813F9A0}" type="pres">
      <dgm:prSet presAssocID="{49022019-C445-4A7F-BEEF-29DAB25FFA8E}" presName="spacer" presStyleCnt="0"/>
      <dgm:spPr/>
    </dgm:pt>
    <dgm:pt modelId="{454B0ABE-DF6A-4B8F-B0CD-89A7FE9A38EA}" type="pres">
      <dgm:prSet presAssocID="{DE3D2741-EF75-40BE-A2AA-C4466FBCF7D9}" presName="comp" presStyleCnt="0"/>
      <dgm:spPr/>
    </dgm:pt>
    <dgm:pt modelId="{2F55DC1D-2488-4424-936F-00C76D4A824B}" type="pres">
      <dgm:prSet presAssocID="{DE3D2741-EF75-40BE-A2AA-C4466FBCF7D9}" presName="box" presStyleLbl="node1" presStyleIdx="1" presStyleCnt="4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8B82C056-6D44-4EC6-B428-208028A042F5}" type="pres">
      <dgm:prSet presAssocID="{DE3D2741-EF75-40BE-A2AA-C4466FBCF7D9}" presName="img" presStyleLbl="fgImgPlace1" presStyleIdx="1" presStyleCnt="4" custFlipVert="0"/>
      <dgm:spPr>
        <a:prstGeom prst="round2Diag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effectLst>
          <a:glow rad="101600">
            <a:schemeClr val="bg1"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F85EA075-D51B-464B-BA17-0A4CB92974CA}" type="pres">
      <dgm:prSet presAssocID="{DE3D2741-EF75-40BE-A2AA-C4466FBCF7D9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CAF248-8652-44C1-84F3-06AC0EFFF8A4}" type="pres">
      <dgm:prSet presAssocID="{FE608C8F-A1A4-4283-B2F6-BF0A8C5A1DBE}" presName="spacer" presStyleCnt="0"/>
      <dgm:spPr/>
    </dgm:pt>
    <dgm:pt modelId="{32A2C8C6-8799-47FD-8C0D-3265B640B303}" type="pres">
      <dgm:prSet presAssocID="{C61D8196-80BB-4D35-BD13-D0C1DA8131BC}" presName="comp" presStyleCnt="0"/>
      <dgm:spPr/>
    </dgm:pt>
    <dgm:pt modelId="{CAEE08B3-1990-4730-B352-C1BE95C73039}" type="pres">
      <dgm:prSet presAssocID="{C61D8196-80BB-4D35-BD13-D0C1DA8131BC}" presName="box" presStyleLbl="node1" presStyleIdx="2" presStyleCnt="4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0B2BB8AA-4092-4C07-BA8C-D47A4D6D5285}" type="pres">
      <dgm:prSet presAssocID="{C61D8196-80BB-4D35-BD13-D0C1DA8131BC}" presName="img" presStyleLbl="fgImgPlace1" presStyleIdx="2" presStyleCnt="4" custFlipVert="0"/>
      <dgm:spPr>
        <a:prstGeom prst="round2Diag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effectLst>
          <a:glow rad="101600">
            <a:schemeClr val="bg1">
              <a:alpha val="40000"/>
            </a:schemeClr>
          </a:glow>
        </a:effectLst>
        <a:scene3d>
          <a:camera prst="orthographicFront">
            <a:rot lat="10800000" lon="10799999" rev="10799999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A4E1CAE1-4D24-4D7F-A35F-F32935000A10}" type="pres">
      <dgm:prSet presAssocID="{C61D8196-80BB-4D35-BD13-D0C1DA8131B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0717BE-6B16-4A5A-B4A1-0CCB3B4708E7}" type="pres">
      <dgm:prSet presAssocID="{C8389595-9C13-4147-A60B-38B9033885D1}" presName="spacer" presStyleCnt="0"/>
      <dgm:spPr/>
    </dgm:pt>
    <dgm:pt modelId="{2B19E5BF-6084-45E9-A4AF-FDCC112D81D2}" type="pres">
      <dgm:prSet presAssocID="{839AC780-13A5-4FAA-B635-2E30FD3C676F}" presName="comp" presStyleCnt="0"/>
      <dgm:spPr/>
    </dgm:pt>
    <dgm:pt modelId="{FD5949A6-095C-41CC-A96A-D3022429CFFC}" type="pres">
      <dgm:prSet presAssocID="{839AC780-13A5-4FAA-B635-2E30FD3C676F}" presName="box" presStyleLbl="node1" presStyleIdx="3" presStyleCnt="4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C24DEB7B-AAFE-4777-B8F6-0463A3E03E1B}" type="pres">
      <dgm:prSet presAssocID="{839AC780-13A5-4FAA-B635-2E30FD3C676F}" presName="img" presStyleLbl="fgImgPlace1" presStyleIdx="3" presStyleCnt="4" custFlipVert="0"/>
      <dgm:spPr>
        <a:prstGeom prst="round2Diag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effectLst>
          <a:glow rad="101600">
            <a:schemeClr val="bg1"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A4AC18A5-FE0B-41F7-9A60-BCF3636A933C}" type="pres">
      <dgm:prSet presAssocID="{839AC780-13A5-4FAA-B635-2E30FD3C676F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DDAC06-822A-4945-8DC6-FBBF6A98F34B}" type="presOf" srcId="{2F6F3653-7823-4886-8FE8-5BA461EA5072}" destId="{5EEAA564-2D02-4C79-A0CD-EC5644FDC4FA}" srcOrd="0" destOrd="0" presId="urn:microsoft.com/office/officeart/2005/8/layout/vList4#1"/>
    <dgm:cxn modelId="{506D686F-7DAD-4CA6-B31F-27D8CDFBC900}" srcId="{D50D64BD-6D7B-4E09-8443-719A99590DD2}" destId="{DE3D2741-EF75-40BE-A2AA-C4466FBCF7D9}" srcOrd="1" destOrd="0" parTransId="{2A557D5A-41E3-4078-A4D9-605945365763}" sibTransId="{FE608C8F-A1A4-4283-B2F6-BF0A8C5A1DBE}"/>
    <dgm:cxn modelId="{E9C20455-1611-46B5-BEFA-190B583088BD}" type="presOf" srcId="{DE3D2741-EF75-40BE-A2AA-C4466FBCF7D9}" destId="{F85EA075-D51B-464B-BA17-0A4CB92974CA}" srcOrd="1" destOrd="0" presId="urn:microsoft.com/office/officeart/2005/8/layout/vList4#1"/>
    <dgm:cxn modelId="{1C35CB14-F806-4E59-97AE-546758827F16}" type="presOf" srcId="{C61D8196-80BB-4D35-BD13-D0C1DA8131BC}" destId="{A4E1CAE1-4D24-4D7F-A35F-F32935000A10}" srcOrd="1" destOrd="0" presId="urn:microsoft.com/office/officeart/2005/8/layout/vList4#1"/>
    <dgm:cxn modelId="{09984DFE-2CEC-4AEA-8911-67A3B8E68272}" type="presOf" srcId="{839AC780-13A5-4FAA-B635-2E30FD3C676F}" destId="{FD5949A6-095C-41CC-A96A-D3022429CFFC}" srcOrd="0" destOrd="0" presId="urn:microsoft.com/office/officeart/2005/8/layout/vList4#1"/>
    <dgm:cxn modelId="{B517C609-C33B-474B-BBC9-E5ED8258FB2B}" srcId="{D50D64BD-6D7B-4E09-8443-719A99590DD2}" destId="{2F6F3653-7823-4886-8FE8-5BA461EA5072}" srcOrd="0" destOrd="0" parTransId="{F25EA6DB-85F7-4780-AF22-8EF20F6D1E08}" sibTransId="{49022019-C445-4A7F-BEEF-29DAB25FFA8E}"/>
    <dgm:cxn modelId="{7A0F5939-BBC4-4820-9476-E0211A57E7EC}" type="presOf" srcId="{2F6F3653-7823-4886-8FE8-5BA461EA5072}" destId="{2A8EB2AC-5AC5-4E22-91AE-50C3F39A45EA}" srcOrd="1" destOrd="0" presId="urn:microsoft.com/office/officeart/2005/8/layout/vList4#1"/>
    <dgm:cxn modelId="{965E58CE-81CC-486B-BED2-B6B249B1E877}" type="presOf" srcId="{839AC780-13A5-4FAA-B635-2E30FD3C676F}" destId="{A4AC18A5-FE0B-41F7-9A60-BCF3636A933C}" srcOrd="1" destOrd="0" presId="urn:microsoft.com/office/officeart/2005/8/layout/vList4#1"/>
    <dgm:cxn modelId="{83B506BD-FA10-4082-A29E-34BA0F281095}" type="presOf" srcId="{D50D64BD-6D7B-4E09-8443-719A99590DD2}" destId="{3D04899B-D862-420D-8F49-1893A76AF67C}" srcOrd="0" destOrd="0" presId="urn:microsoft.com/office/officeart/2005/8/layout/vList4#1"/>
    <dgm:cxn modelId="{88B16A35-911D-4C0E-B5D4-029C2725BE10}" srcId="{D50D64BD-6D7B-4E09-8443-719A99590DD2}" destId="{839AC780-13A5-4FAA-B635-2E30FD3C676F}" srcOrd="3" destOrd="0" parTransId="{3707159E-F716-4CA1-8EE3-CF05B0B205DD}" sibTransId="{20EEF931-EDFE-4452-996A-33AE84AF2566}"/>
    <dgm:cxn modelId="{26547851-0577-4C58-8D3E-769D6B641769}" srcId="{D50D64BD-6D7B-4E09-8443-719A99590DD2}" destId="{C61D8196-80BB-4D35-BD13-D0C1DA8131BC}" srcOrd="2" destOrd="0" parTransId="{8B1A8533-F804-40D6-901B-49FBFBBC55B6}" sibTransId="{C8389595-9C13-4147-A60B-38B9033885D1}"/>
    <dgm:cxn modelId="{678B9658-6178-453A-88BD-13F66FC06B4E}" type="presOf" srcId="{C61D8196-80BB-4D35-BD13-D0C1DA8131BC}" destId="{CAEE08B3-1990-4730-B352-C1BE95C73039}" srcOrd="0" destOrd="0" presId="urn:microsoft.com/office/officeart/2005/8/layout/vList4#1"/>
    <dgm:cxn modelId="{991D800D-2E63-4BCA-8DC6-56F9DC67AC0C}" type="presOf" srcId="{DE3D2741-EF75-40BE-A2AA-C4466FBCF7D9}" destId="{2F55DC1D-2488-4424-936F-00C76D4A824B}" srcOrd="0" destOrd="0" presId="urn:microsoft.com/office/officeart/2005/8/layout/vList4#1"/>
    <dgm:cxn modelId="{D1C99F59-52E7-494E-9A0E-8069FAA18527}" type="presParOf" srcId="{3D04899B-D862-420D-8F49-1893A76AF67C}" destId="{B89EC810-71D2-405B-AE08-B442CC946E02}" srcOrd="0" destOrd="0" presId="urn:microsoft.com/office/officeart/2005/8/layout/vList4#1"/>
    <dgm:cxn modelId="{E059B307-6FE3-4991-9360-7788AD31F9C7}" type="presParOf" srcId="{B89EC810-71D2-405B-AE08-B442CC946E02}" destId="{5EEAA564-2D02-4C79-A0CD-EC5644FDC4FA}" srcOrd="0" destOrd="0" presId="urn:microsoft.com/office/officeart/2005/8/layout/vList4#1"/>
    <dgm:cxn modelId="{4AC2C069-28C5-49F8-B9E9-96CCC0BFAFCE}" type="presParOf" srcId="{B89EC810-71D2-405B-AE08-B442CC946E02}" destId="{36133411-8FE4-4491-BA08-56144C63CB99}" srcOrd="1" destOrd="0" presId="urn:microsoft.com/office/officeart/2005/8/layout/vList4#1"/>
    <dgm:cxn modelId="{618C8D09-7F4B-471C-A6ED-64423AC739E7}" type="presParOf" srcId="{B89EC810-71D2-405B-AE08-B442CC946E02}" destId="{2A8EB2AC-5AC5-4E22-91AE-50C3F39A45EA}" srcOrd="2" destOrd="0" presId="urn:microsoft.com/office/officeart/2005/8/layout/vList4#1"/>
    <dgm:cxn modelId="{945BE644-787F-44BE-98C0-1F21C6D82CF2}" type="presParOf" srcId="{3D04899B-D862-420D-8F49-1893A76AF67C}" destId="{F869A8CC-EF8C-4CFA-9835-B9925813F9A0}" srcOrd="1" destOrd="0" presId="urn:microsoft.com/office/officeart/2005/8/layout/vList4#1"/>
    <dgm:cxn modelId="{370BDEE5-D4F4-48A9-B08D-D7CC9978C370}" type="presParOf" srcId="{3D04899B-D862-420D-8F49-1893A76AF67C}" destId="{454B0ABE-DF6A-4B8F-B0CD-89A7FE9A38EA}" srcOrd="2" destOrd="0" presId="urn:microsoft.com/office/officeart/2005/8/layout/vList4#1"/>
    <dgm:cxn modelId="{CE8B9EFE-19DD-4305-AF6B-4251C6F4BB8E}" type="presParOf" srcId="{454B0ABE-DF6A-4B8F-B0CD-89A7FE9A38EA}" destId="{2F55DC1D-2488-4424-936F-00C76D4A824B}" srcOrd="0" destOrd="0" presId="urn:microsoft.com/office/officeart/2005/8/layout/vList4#1"/>
    <dgm:cxn modelId="{0AC43DE3-E4F2-4999-84D5-7F68351DBE7F}" type="presParOf" srcId="{454B0ABE-DF6A-4B8F-B0CD-89A7FE9A38EA}" destId="{8B82C056-6D44-4EC6-B428-208028A042F5}" srcOrd="1" destOrd="0" presId="urn:microsoft.com/office/officeart/2005/8/layout/vList4#1"/>
    <dgm:cxn modelId="{F9E30515-A3E4-479D-A1B8-CB09CCFE8107}" type="presParOf" srcId="{454B0ABE-DF6A-4B8F-B0CD-89A7FE9A38EA}" destId="{F85EA075-D51B-464B-BA17-0A4CB92974CA}" srcOrd="2" destOrd="0" presId="urn:microsoft.com/office/officeart/2005/8/layout/vList4#1"/>
    <dgm:cxn modelId="{57C18B40-93A9-4BAA-8407-CCC8D1469E87}" type="presParOf" srcId="{3D04899B-D862-420D-8F49-1893A76AF67C}" destId="{1CCAF248-8652-44C1-84F3-06AC0EFFF8A4}" srcOrd="3" destOrd="0" presId="urn:microsoft.com/office/officeart/2005/8/layout/vList4#1"/>
    <dgm:cxn modelId="{2B3C2A6B-0BE3-4412-9BCA-03EC6F499456}" type="presParOf" srcId="{3D04899B-D862-420D-8F49-1893A76AF67C}" destId="{32A2C8C6-8799-47FD-8C0D-3265B640B303}" srcOrd="4" destOrd="0" presId="urn:microsoft.com/office/officeart/2005/8/layout/vList4#1"/>
    <dgm:cxn modelId="{988B2A7E-926B-41E6-8ED7-25592BC984D0}" type="presParOf" srcId="{32A2C8C6-8799-47FD-8C0D-3265B640B303}" destId="{CAEE08B3-1990-4730-B352-C1BE95C73039}" srcOrd="0" destOrd="0" presId="urn:microsoft.com/office/officeart/2005/8/layout/vList4#1"/>
    <dgm:cxn modelId="{FFD99D23-8320-45C0-9BC9-5CDCA498DCAD}" type="presParOf" srcId="{32A2C8C6-8799-47FD-8C0D-3265B640B303}" destId="{0B2BB8AA-4092-4C07-BA8C-D47A4D6D5285}" srcOrd="1" destOrd="0" presId="urn:microsoft.com/office/officeart/2005/8/layout/vList4#1"/>
    <dgm:cxn modelId="{869E6737-C9AE-433B-8521-009D7BBEDB39}" type="presParOf" srcId="{32A2C8C6-8799-47FD-8C0D-3265B640B303}" destId="{A4E1CAE1-4D24-4D7F-A35F-F32935000A10}" srcOrd="2" destOrd="0" presId="urn:microsoft.com/office/officeart/2005/8/layout/vList4#1"/>
    <dgm:cxn modelId="{C60AADF1-2D4F-41DE-94EE-88142C6B6091}" type="presParOf" srcId="{3D04899B-D862-420D-8F49-1893A76AF67C}" destId="{520717BE-6B16-4A5A-B4A1-0CCB3B4708E7}" srcOrd="5" destOrd="0" presId="urn:microsoft.com/office/officeart/2005/8/layout/vList4#1"/>
    <dgm:cxn modelId="{BF33BDAE-41EA-4A41-9EC6-219189E691B1}" type="presParOf" srcId="{3D04899B-D862-420D-8F49-1893A76AF67C}" destId="{2B19E5BF-6084-45E9-A4AF-FDCC112D81D2}" srcOrd="6" destOrd="0" presId="urn:microsoft.com/office/officeart/2005/8/layout/vList4#1"/>
    <dgm:cxn modelId="{89F61F17-BAF9-4A19-B49F-C4A56F6D313F}" type="presParOf" srcId="{2B19E5BF-6084-45E9-A4AF-FDCC112D81D2}" destId="{FD5949A6-095C-41CC-A96A-D3022429CFFC}" srcOrd="0" destOrd="0" presId="urn:microsoft.com/office/officeart/2005/8/layout/vList4#1"/>
    <dgm:cxn modelId="{E19F42D3-4D2A-4C47-82D6-E929F947762D}" type="presParOf" srcId="{2B19E5BF-6084-45E9-A4AF-FDCC112D81D2}" destId="{C24DEB7B-AAFE-4777-B8F6-0463A3E03E1B}" srcOrd="1" destOrd="0" presId="urn:microsoft.com/office/officeart/2005/8/layout/vList4#1"/>
    <dgm:cxn modelId="{A915B0C8-22E0-4DC2-87A7-90E327A71935}" type="presParOf" srcId="{2B19E5BF-6084-45E9-A4AF-FDCC112D81D2}" destId="{A4AC18A5-FE0B-41F7-9A60-BCF3636A933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 typeface="Arial" pitchFamily="34" charset="0"/>
              <a:buNone/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 typeface="Arial" pitchFamily="34" charset="0"/>
              <a:buNone/>
              <a:defRPr sz="1200" smtClean="0">
                <a:ea typeface="宋体" pitchFamily="2" charset="-122"/>
              </a:defRPr>
            </a:lvl1pPr>
          </a:lstStyle>
          <a:p>
            <a:pPr>
              <a:defRPr/>
            </a:pPr>
            <a:fld id="{9AD5D74E-F046-4A73-8197-3D6D8C7FD6DA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 typeface="Arial" pitchFamily="34" charset="0"/>
              <a:buNone/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60800" y="944880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buFont typeface="Arial" pitchFamily="34" charset="0"/>
              <a:buNone/>
              <a:defRPr sz="1200" smtClean="0">
                <a:ea typeface="宋体" pitchFamily="2" charset="-122"/>
              </a:defRPr>
            </a:lvl1pPr>
          </a:lstStyle>
          <a:p>
            <a:pPr>
              <a:defRPr/>
            </a:pPr>
            <a:fld id="{FF03F7B4-7B3A-44BF-A364-F9CDE899F85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 typeface="Arial" pitchFamily="34" charset="0"/>
              <a:buNone/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 typeface="Arial" pitchFamily="34" charset="0"/>
              <a:buNone/>
              <a:defRPr sz="1200" smtClean="0">
                <a:ea typeface="宋体" pitchFamily="2" charset="-122"/>
              </a:defRPr>
            </a:lvl1pPr>
          </a:lstStyle>
          <a:p>
            <a:pPr>
              <a:defRPr/>
            </a:pPr>
            <a:fld id="{75ED3245-BEF3-4E46-BA28-3427934CF7F3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1038" y="4724400"/>
            <a:ext cx="5453062" cy="4476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 typeface="Arial" pitchFamily="34" charset="0"/>
              <a:buNone/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60800" y="944880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buFont typeface="Arial" pitchFamily="34" charset="0"/>
              <a:buNone/>
              <a:defRPr sz="1200" smtClean="0">
                <a:ea typeface="宋体" pitchFamily="2" charset="-122"/>
              </a:defRPr>
            </a:lvl1pPr>
          </a:lstStyle>
          <a:p>
            <a:pPr>
              <a:defRPr/>
            </a:pPr>
            <a:fld id="{046F732B-941D-48D6-86F6-71CE01ADA7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764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fld id="{0DC29E66-E1A4-4ABF-A153-CA9FCBD21260}" type="slidenum">
              <a:rPr lang="zh-CN" altLang="en-US">
                <a:ea typeface="宋体" charset="-122"/>
              </a:rPr>
              <a:pPr>
                <a:buFont typeface="Arial" charset="0"/>
                <a:buNone/>
              </a:pPr>
              <a:t>3</a:t>
            </a:fld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7853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fld id="{3021D0FC-0331-40FF-BFC8-ECE5013D9D0C}" type="slidenum">
              <a:rPr lang="zh-CN" altLang="en-US">
                <a:ea typeface="宋体" charset="-122"/>
              </a:rPr>
              <a:pPr>
                <a:buFont typeface="Arial" charset="0"/>
                <a:buNone/>
              </a:pPr>
              <a:t>4</a:t>
            </a:fld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FE47B-48E8-4104-B4DF-3B32DD155A6C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B0DBD-7F26-4FED-ADA3-45F90A9FD3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DA763-FAF9-4968-89EE-FA070267FB26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3C213-2C56-4470-8FE6-0C710F30F6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A6713-3488-4C83-98A2-57FFC0625697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7B9D7-2601-450E-8E13-E6B52C55C5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0B424-FCAF-4886-A3DD-AC700AC44202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E7C67-4C0A-472E-A2CA-4FAD81172F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4B6CE-92AA-46CB-B3B5-C049AD1B6223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A9311-87D0-4436-A7A4-45A4EF669B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29F16-ECAB-475B-AEB0-1A9EA77A3F41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CA36F-0F51-49D1-BAF7-BEBAF6A9A0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38AC2-BB4F-4C9F-B30A-549C86C794BC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E91BA-EB12-4A47-9689-957FE3EDA5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B7A5B-887A-4D3C-9379-A90E203ED233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4B2B3-9308-4AC1-9319-6A22F48DC05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DF718-8D13-408F-87FC-4D31D27751FD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23108-851A-4C24-8354-37D179F6D0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75FB7-15EA-465C-A568-3E0E37FD5116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11059-BB83-4509-BFF4-F5B313A4D6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46308-534F-46FD-93F8-6B84861D843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EA0E8-CABD-4872-A611-019905AFD06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6919B-A1A4-49AF-8C32-0E5B07556ED6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223DD-8490-4DD9-A4C2-4BFEB6C3D6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A36C9-C48B-4C6F-A3CC-A43787FAB093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1AF42-92A9-4187-B1A1-99B3114DB4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27F7B-CB85-4224-80F5-BEB60B125E8D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D73A0-24B0-46C6-B67A-66ED56D24E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3F384-FAF0-4220-A6A7-B5B60E9A98D4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DCFFB-4A2C-4BD2-94E8-9524663A37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4AE4C-143C-4780-9027-19B87019FC88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55D46-E09B-4E22-9B4D-EE3E78A917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73B0A-5D00-43C9-9782-48072189CA15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FA2DF-918D-4DA9-870F-79F253F9A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971B3-A7BB-40A5-8C4D-D81241A1C65A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18293-4557-42F7-B2C8-FEBFEC9F7C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B1B4-D5EB-4A0A-ACDF-6849F759C30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0862E-CCFE-4505-8AAB-15083B65FF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10404-EF75-4644-82CD-53AC21F177EC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BC2BE-CDF8-41D7-81F7-0906932E99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E1A0-DDDB-48D4-A980-17C82A424792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C22FA-7C33-488E-A78A-6A968BA23A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D25C5-72E6-4A2E-B68E-09EB4DA05F27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F7011-4ECA-4F8F-857B-1CD196E5AD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A768A-E1ED-4AE1-953A-D9FCF08E361C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13595-86F1-4EA3-BCD2-B121401643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12308-F61D-4E3D-9DB2-AC22E84BB962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ED4CC-4E63-469D-9FC5-C62FC7A9FF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63E4E-356B-484D-96D6-9355133C369D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1DF4C-25B3-46DF-8BB4-6C4CAD7E57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35116-BE36-480A-88C4-34B065FCAA6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67DAE-DCC1-4483-A667-3CAFC4150B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936D3-9A61-4DA4-99A8-76C1017545A6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2968B-3861-4111-A5BD-9CA054CA86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EBD5C-F0A6-4716-9C6F-9F490160AD99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861EE-8145-4E24-93DD-010AF33300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85057-CA16-445E-9E88-BE22324F71C4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F8A54-2747-48C6-AD86-4092CB4DA85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9A0F9-E0B2-4329-A095-0AFAE448CCED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07C87-E13A-4A49-B82D-1A33CD93DD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C4E3F-1321-4CCC-8714-17D490D983A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E35CD-F8D2-4192-9E3A-B0C9DCA994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9BD7E-69F7-4109-B593-0C34BCF67E79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17B00-503A-43D1-A269-7C1B19B73B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E0A08-CC8C-46B2-AA52-BA9BF60A4015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37E3C-1C12-43D3-87AA-BD8CD14C7D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1CA37-4F8F-415E-9383-37F276C518ED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41628-6F63-4DFC-BB97-A98154D32E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CA1D4-905A-4979-94A3-9949941E888B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6FBDB-AA8A-4D3F-A54E-9E934BC35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8F5D4-F55A-40CD-89EF-C80262E876D6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AFAEB-838F-4251-A1DB-DCFDF6717A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F8E4D-0900-4F56-B543-182083D047AA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08E48-5D98-40B2-9DD6-20B761D542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11FD2-30E0-4E03-A0E3-D3DB103F9957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D918C-60F8-4F3E-A3E4-DE1742C201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A7FD1-0438-4566-BFDE-07C4601291D9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1FC02-5E1C-4AA3-B886-637BF9407F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339DA-B962-4923-AEB0-A03DF3A17DB9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54503-9B23-41BC-8817-36417710ED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E0C14-CF69-4B40-9AFE-BFE3200DDDE5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9E00C-9B55-41F0-8653-2AE38065EB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1A59B-2D5D-43A8-8C53-2281EFB8CB9F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6CB8-B7A5-4ABA-959D-A7EC8E9666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6D410-04B7-4E7A-A66D-313208DF3FF9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CB179-C8BE-47E6-9981-7D359ECA1A2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7112E-0E15-4634-AAA6-A7F1E452E805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6B20C-0CEB-4ADA-A383-1AB35D8A05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BD50B-CE63-4453-ABF7-C3DB2F94047B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7EF28-DEE0-4BD0-B3B6-9FFF07D733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BA435-4578-4858-8642-D8DD6A6FD2BA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B046E-B26C-4261-A613-03C851CE08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8160F-1074-4327-B451-48A83E002137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A44BA-1620-4A1D-AA4A-BDACA0F8C6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91850-AD54-4AC3-966A-3B511ED14AE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893F9-3DAE-44DB-B990-7A5A50ACA3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619BE-7A8C-4291-B3FA-EB9B4EB0FBD6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E5703-EB1B-44C8-8A1D-FAFC52BBD3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B80D8-4444-492B-A580-44150793648C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DF936-87E9-42DF-B8C2-1511B50447A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C84E3-F6C3-4E5F-A23D-85503E755FAD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D48FB-34F6-4398-BD6C-E4360809B0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BBA02-AE26-4C1D-8436-5E8BBDBC9EC9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E14AC-7786-4899-92BD-63369C7A68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36F60-AAB2-47BA-BECC-D77010F8A134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3A2C1-D027-4A51-B1F1-13E7646502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6FB2E-9169-42A9-9B69-E5DCEB730793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8B702-CF73-4872-BF08-65201D9DBE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3A6BA-3D04-4730-9F3A-E4887E8BDEE3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97E90-A761-438B-8323-AEA7194194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414F0-69F7-41B6-B581-036738E537E5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C3DB4-4B4F-467F-A3AB-EECF9FA77B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8B0E7-BAFE-4375-AC3C-02E26C077C36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41795-DD57-4E09-B1D7-0648A511CD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B2037-A168-4545-A889-5AF938EA0E1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C6512-09B3-4551-B710-DC8759D2A9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D7959-AECD-40AB-A5EB-0A90CA0B561A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5DE16-832F-4982-A9F6-C611FAA331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8DE4B-ADB9-49C6-86B0-1FC39C632C07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BAEE2-46EB-4FDD-A029-C11E0A64C0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526D2-E31F-46BF-BADB-C6D4651D8CD5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C0FA4-0192-4150-B1DC-1D060EEB1F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BC89D-56E5-4D7E-948E-21EAFE27EF0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81CD9-F212-434B-B206-527F548E42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3F1BF-851A-4584-885C-DD156FC489EA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A8D9A-C3D9-4EA5-BD10-3BFB3BB090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53BD-22A3-4F55-9961-15560B49CDAD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9BD57-FC33-414F-B3ED-1AC4EA3A90E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6F4AC-EEFE-483C-B324-5F310BDABA44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1A0A4-649A-49B5-8BCC-B34E9CD87E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EDA00-6C5A-4501-80EC-9D408EB20821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6F873-AC6E-47F0-A7B2-19AC55BC32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B99C1-2AAF-4D99-8A3B-5F0108B83B1A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1D700-7611-4D1F-8622-A40C4BD9CA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000E5-64AE-4A9D-8B2E-D86DD49114F4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2DE6C-05DB-4453-8A90-2D9E950B5D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9003E-D279-4423-8EA6-E633D9DA087B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1316A-14CC-4DF0-84C2-2F7E81BC75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55254-6C90-4758-A4AB-24E08AD216BF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685D8-2EA8-4B00-8541-0FF8C0D8BF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7EF0A-7C82-4A91-A37D-2A7043310094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0DEA7-E43A-496E-91B4-BBA407D8CD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62E15-57E8-41FD-8B3B-E29486B3D43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2DF15-9A5A-4451-A891-3170474D51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BD93F-92FD-4826-B02F-21E43E517485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3E6BE-0E15-4019-A12F-0AEECE5C1E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A85D3-0F9A-444E-B71E-EEE91658EEA3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8A5F2-0F0C-4008-A92E-3622EF0E6E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B6367-D7FB-490A-AA15-AA091102AA14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9DD07-F3F2-4E26-941F-64545FA35F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E78A9-A1D5-43E5-84FC-CEF127CEAADB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77725-953C-486A-B294-9829354A80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ED9CA-4E9B-4186-B4A3-2E59F209A479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027D7-1C97-4DA5-A942-4AA8A54859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07884-2E5A-44BD-8AF3-37DCD6679228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BBA2B-4BE7-4C30-91B7-A5DFD5FDD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B272A-B5E7-4017-82DB-71DC26E57407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AF739-5689-4A2A-8864-1C98F191EA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2A039-8019-46EE-BE7D-2459017FDA0C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55459-069A-4D65-B60F-8D81A66A91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92D62-3A1E-4864-82C7-D8D8390C7E3D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DC76D-481C-4E96-8506-3C728A9698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3CA44-BB0A-42B2-AB10-F945E83DBAF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ED62A-1106-4E8B-A93B-124E7D21785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855E8-2928-4E22-AA76-BF23EB4F2FF3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D8274-D44E-4845-BE3D-6DFBB282B8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98C97-6EEF-42C6-93EC-F428A62443F7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54A4C-3669-488E-A5D3-30B9083A1B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44A89-63F4-4063-95CE-A4FC9EC0B69F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30345-9D06-4430-B516-7929E3AF7C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60EF3-AC8E-4022-9953-25278F683D2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3FE0D-AF66-48AF-B83E-A0D7A7B9B4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9ECFB-257E-4FC3-9256-947E31D76CC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D0052-55E4-44F5-BE75-CCCFDDB1EF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D087B-3943-4210-A4BB-CE5E43FE2203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516C4-F81F-4AFB-ABD3-851387AA94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39987-3344-49AF-A272-3F0D7400B6FD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AFF28-FECC-4938-82C5-05FA226F04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5F162-6A29-404C-8C19-AC139DAEB535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75E0A-6DFA-4941-B6D4-41CB8D7B29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D57C4-DBC1-4B30-AA1B-C35AA9A7130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C9481-D269-466B-ADAF-EA38CA7B8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D18B2-7A02-4B97-9C63-7EA51D31E9D1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BBFEF-CE7A-4664-B929-15012F30D6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B16A2-2B1E-4E56-AA9F-F8B97C7B1028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6CA00-86E4-4C22-BDA5-49841B753E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6906F-05A2-4796-B3B2-DFD6E57E94DB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B95F9-FF6D-4B9F-BA38-9504BE0EB1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1FFC0-69A3-4439-81A9-8395C5A460CD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EA549-08D2-4936-9714-B4DED95E82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CBEBE-52C1-45EC-80BE-3519519D36BC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0F357-82F8-4970-9A82-BD072F709B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B0A02-659C-4930-A9F8-CABB99A2D2A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7F64F-6513-4C77-B76A-0CE92B3BCD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15E15-D599-4425-BAAC-71C416AA4F4B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F471E-A6A7-4B12-AB6D-7B1E3B02E9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C61F2-5D20-4A64-B2D6-AF7BBE8C3D3F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FC209-6C60-43E6-AB70-22B620F176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51829-27CE-4C03-B106-299087C925B5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888D4-E039-4087-BFC0-06A3D9815B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5AC75-1D28-441B-A5DB-7FBDF7DCEDDB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1BC6-66DA-4520-9D2A-803EC67A9B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9B3EA-F9CD-40CC-A051-C61B89EABABD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22B6B-3C93-41A5-8496-196C3033CC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FEAA7-D291-4D95-B21F-308BD0422FC2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19EB1-AA9F-418E-AB64-024A08AB91D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8AF7F-5692-4C32-9AA0-7F20E23F9B2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89ADA-5EC4-489F-88EC-700A0BEE0C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3907F-3ED2-4B3B-A1A6-BFA2457D264B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19E59-0EEF-40AD-AE4A-1EB98926F8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12CD3-7001-4136-8B01-DC0266D7E05C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7D655-AD80-4443-9285-3EC857352E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462A0-688A-4F4C-82D2-740A8FFF44E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A6EAA-A64B-406C-91D0-3FFB82FC09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6E313-AF5C-4172-881D-E8CA844B73E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B96CA-D45E-4200-9F8C-2B2BBC229A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8EC2D-5759-4181-8AF0-2442BD6AD4B2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E4395-2A73-471D-98DF-9DD0E512D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1ED62-C072-4065-A912-73CC91FF1E0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29FCE-FDBB-4B72-BE33-F3258F4A67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721E9-51A0-4D09-91E6-702CB742B43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01456-263E-4011-A1F5-5D1808F754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A2622-D346-47A9-B3FD-E0D175E1450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DA714-538B-4918-974A-45B15EA411B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A5666-5811-43E3-9145-74BFCCF17E27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31B7D-ABC1-449D-9E78-42B0E6875B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C53F5-8B1B-4637-816C-6B68BBB463DD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FDEED-A3B6-4E34-9507-1FCA1FE4B4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79093-A9D8-45BD-9559-C073C2C10DE4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EC0C6-F6D2-481B-ADD8-F203E846A0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D2838-319D-41C9-BC68-726E8042CEA6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07957-CAD4-468E-A6F7-1EBB5108AA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D5CBB-6CE5-43AE-8D01-5C8C433AAA22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78642-A46B-42AC-8BB2-BA2AC39802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BE988-51A2-41AA-A83A-D6E5E2969399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69480-0B10-40BF-BCCE-E4EA181DA2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66502-FFC6-4093-9035-1E30F6F42B8B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108B7-AD1A-4F5F-B2A5-9BEC55FE3C9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D3E63-178F-45E6-AA1A-431CAB39FE53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B47FD-EDC9-4368-95A6-92F64AE71B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736DB-6D52-4ED5-AFFE-B9A2938BDC52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9DB29-2386-4F59-B12D-A6732F14CD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CCF73-4512-4FAE-8E28-8A8E2195741C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83F97-14B3-47AD-9150-9114B9A6BBD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075D7-76AF-4B12-8D89-CB4EE763124C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95A6E-7B18-4AD6-83AB-BF921AF3D1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8A26B-987C-4FCD-A1DC-1F3283E9261C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61AE3-2DCC-4684-BF70-004A6056B4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5240B-70BB-4C18-8B44-133E361A8E2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437F5-2429-412B-AB82-9AEEA95ADD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683DC-F772-47D7-B697-363ABCE3BAD2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EF51F-FA8B-4977-8245-C5D5825C7A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04104-8863-4A97-90F2-C1C71F283796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D3103-56DE-4501-B6AC-9C253F2EFD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3E29F-2E37-4D30-A402-E9A83C7D3FC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B0E6A-B318-45AB-BCDD-B51C6FB3FC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0F14C-78F7-457D-9A52-823A307BD52F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5E99C-5454-4160-8C7A-8CC7BE8A41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54817-F3FD-44E6-AE78-57F1BA5FFA4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4E2EE-5087-42A8-B4E1-5651E44561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AEBF2-F433-429C-B96F-57889A8C949F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BFC2E-E7B0-454C-A405-B493C9AD8A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50C7C-91D2-44C9-8672-0352663C1419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81D58-6D1A-4793-86C0-84E195B82B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B69BA-5AF7-4D2A-A7FD-8C9CB175B0D3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10EE2-A51F-47B4-896A-6CC14D39CB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0A654-5B68-4982-A5CD-8E4C35B79EDB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71B11-7D18-4280-A3AA-4B68E530F7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056FA-8751-4A6D-B63C-9937E8A483FC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6BB73-AF3A-4FBA-9754-6D57687CE0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0519-C25F-48A1-A43E-5E67B07457C1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6ACD7-FAF5-4FE3-A22A-F1EE3E71BC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229D4-3A03-43AB-8531-097A3C680AA9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9B3A9-1557-4C7E-ACB2-CDC9F64675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A67A1-24DB-4EEA-BE2D-54567650E646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1C570-382B-4BDA-8312-7608366E5C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A8AC5-2D04-4E18-9F29-56ADE9307833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6F6A5-D514-4C37-818C-0C7601B3C8B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8F26C-FEB1-450D-8669-0D77CD68857B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BC388-66E7-4790-A06C-3FCB43147C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28720-215C-42EF-A9DD-F8698A25084C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43BDC-7B8E-44BD-B894-B0D5A30B25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9173A-351C-4F4E-B747-0AFA005D1E67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ABBCE-ACDC-4FFB-BD7D-3DB7B1F429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4B5C7-C5D1-4A6A-B4D6-2939FA2ACAD1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E9C90-A36B-4C68-BB58-418032A8C6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6FBD4-E924-4D97-B679-54D70F440851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0795F-D7FD-4D63-892D-E3B484634A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ACA47-9F4D-4279-B9B3-696B3E8AAB95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E798B-2B12-4509-A7CF-AAE3DDA813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52DAC-0624-4EDB-AA0A-E458F7BEB87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96C44-CDD8-4E81-A1F4-0CB9386288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F7B3B-13CE-40BB-8B48-D0AF48AFB83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F51F3-812E-449D-A761-DB183C5C05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F33F3-E5EB-43F2-840A-F0EA51F788C6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842C3-236E-43E5-8BF7-83AD6BF5CB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CF7EA-F4E7-41C7-AF2B-38B9C315E99A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ADECB-B118-4249-940D-CE6D30775DD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787AF-4A2A-4172-AF27-32BE39350205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6BDAD-FD86-4353-899C-5ADF19DF07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CA4D5-7871-4E6A-830A-47805F60D122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31E58-200B-4F9E-925C-0E260C8DC9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9D681-BC3E-4325-A02B-12A424094D5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9755-E8CF-463D-B966-4147E122D55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045C2-2DDE-4919-B522-307476E0E07F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7A6C1-9002-42BE-A0D6-174568E4C2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F6EC5-6C54-4895-94EE-444CCE32DFB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A40CD-6DAE-47B7-A9B3-5F779F969D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2F554-2942-495C-8E21-5F464AAB1B01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04C95-E125-4377-B049-D760DA21B3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34995-C4E1-4B82-9296-46B66BDA59E6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FCD09-9926-4FD4-9963-39092B7F1D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D6F17-E7C0-4215-AEEB-405A43BC86A3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D4678-B6A6-483C-BC9B-FE16AD10F15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F83EE-ACDA-44C7-BCE6-C30D9BE8EFA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D3453-B688-4F26-A3F8-FFE00EDB73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C88D6-267E-401D-914A-D6CD62F19FDB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4C357-53EE-4780-936A-E2A32CCB4F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81E86-2C83-4118-858D-F45CE88618F1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C271F-17C7-4040-9948-6AE8332F32D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60D42-8A81-4104-9124-E6770FF61C6D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642A3-ABC1-4A26-9E7D-E234663E54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AD44B-566B-4367-AA17-E00337E26DFC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EDEF7-100A-4191-8F89-09F6E165C0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F4037-784B-48AE-A12F-14E724CB866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316AA-268A-4B48-A716-3CE18ECB25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3F240-1C09-4E38-9F5F-EF93AD4BC52B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68C4E-0F2D-43CA-9A4B-9AC01F7932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8851B-5AC8-4C84-A45A-559623F74D31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D1DDD-FB98-4392-B207-BE21485A1A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67C76-0C44-4512-9959-E91AA903CCF3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01053-FDB3-4A93-A507-B3A3F7C52C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93993-6600-468F-8F12-CCC6DB85C97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439E4-8D0E-43F8-AE9F-2395D85F48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2075F-A8E0-4DC4-9E5D-25114B07C7E4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05D25-F83F-4379-94FA-AA08EA80C7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FCE71-8FCA-4806-AA9E-C737C46E6322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FF8EE-E2C0-4B7E-9200-FD40B42361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A894F-5CE3-4C99-B94F-AAA7103F96E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0129B-A79D-4F07-AF02-5A79DCF733E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4E4A1-50FA-464C-AB29-6703DA28EBF9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4B40B-52E5-4E27-A17E-CE23047933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12E67-3BA7-4C1F-A5CF-1D515531E0C4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902E0-26FC-41BA-A776-825A7FDD2E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97BBC-1CB9-46F3-AEF9-E41F502248F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B6878-58AE-4D12-AA7D-72C283AC52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32749-D72D-47A0-AD51-DBFF17C575EF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EAA1B-0E67-4F43-93E1-D73F915B6D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72C87-B3A3-4C20-AF21-E2A00DB5599A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B9004-10C9-466C-AD8E-304FCB11EE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EAFCA-3E4B-432D-8A34-0694D0C2ED85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35E8B-C9CA-4AA8-A69D-58566228CD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7D31C-975F-44EA-9629-898E02DF3987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98B85-FFE1-4ED1-8B87-B129FAF4D2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29A8C-A240-4933-82CC-DC3DEF1493CD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7E75F-7C42-4295-86B3-AFA401C600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FB4CD-BF40-4A3C-9BBB-853F2C4F57C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67F2E-8100-41B3-9D87-0FD2B33387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E47D5-C71E-469B-B28D-E0FBF2D7F873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AA8B0-7FB6-441F-8C4F-FF5B92899D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2C815-E5FF-4E37-AC4F-D9E36C8E9099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4E955-9ECE-4A5A-837B-D7AA90440E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BBED3-5009-49B1-9FF6-099F38AB7447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CB148-2DF9-49A9-9574-46F89C4CF6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328C-EB9F-4933-ABD9-142501489E5F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1D835-AF9A-4EAA-B8FF-5D64D62B1B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A694F-47B8-47BF-BA7C-7643FE93958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7A96D-8955-44A9-9B0B-643D31826A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FD0D5-3268-4656-B9DE-51A1E2F9A7FC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4FE41-31AB-4440-A7D5-A0B08240C3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4B25B-7BB4-418D-BA54-609B21B5B758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708CE-8BE0-441C-9274-309AB90ACD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21F63-8458-44B5-86AD-248E67215581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34341-1E4A-41CA-907B-3E55F23285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9CD02-7AF0-4AE9-B46C-5E3ACE6649D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6ACA6-AC14-4708-9C7B-A226BC0FE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6A8BB-1134-4765-96CE-A5E7FD078B3F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DAA42-891E-4683-904D-06A7798098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0D302-C166-40B9-83F6-34BC728E6D9B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15BC9-F6C4-4814-955F-F3B8C2C414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3A716-81C3-4669-96BE-8FCDCC1A7D85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34A57-9E59-4E6B-8056-CD6FB87204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CB8C5-C768-4156-BE50-7F182C3F5708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2C2CD-090F-46CC-8C49-D6DA15C412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82ADA-7A7D-4695-AF81-DE72EA300399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11546-CA0E-4A93-B473-FBF60212C0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C1162-1DC5-4098-A961-7D5EA24E6E7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57CEB-C725-42A8-9049-B76E38BF54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D7191-C1A3-4802-8906-D78F263570CB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7202E-9538-4FF4-8CF6-3775D18D1B3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3547F-E4D7-4C1A-A4E4-E7D0DF3EB332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16BC-1DB8-4221-8EF4-13FAE1CD095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8890A-3F65-4CFC-8E20-702FC9B52E47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31009-2C9C-4B3B-AFF1-38EFFB24B3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9D3C2-17FC-430A-A14A-B297BE8B99D3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C2D7B-82D4-4A5B-89D0-506ACD8089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3AA1C-912F-4307-9C29-46B8D5D4E72D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E8653-3B1B-465D-8B20-C821752C288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FB4D6-A4C4-4D23-B0B8-3AB0AA5B2285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DD39E-9EAC-4BE9-9286-13C3B38B71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E7481-7E92-416D-B1BC-7E76FA1813A1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5400C-6C9F-4CB6-B2D1-1BB8F87D36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5EFBB-C012-4482-B473-C60739367EBA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38C50-8B28-4328-A53F-1AFB1919C1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9BE8A-7456-4544-9683-479AB828F84C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A2322-5816-4BFD-B880-AB12B0D3B11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AB738-8DA6-4D89-B6A0-3FAA0658EC6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A7E31-2D5A-4568-8ECA-55457EF8DF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55F1C-A5FD-4DF8-8E2C-C8396C85D395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665E5-D922-4408-B1E4-0C0E1FC508D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66E28-62A1-4216-A563-45CA674F2788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014BD-5F2F-4360-B692-FBC482F382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D8425-0AE3-45C1-AA70-468894A1234D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34CCD-E1AF-4139-ACC3-260689B96B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86CF3-AA36-49F2-9A43-F29BB1AD4462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74C52-C151-499A-9F47-DE792550F5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E06C0-006D-4890-94A1-9475DB761001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A0561-AE69-4B8F-97B9-C4AD666E3A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983EF-2B03-4684-BD43-C5B021938F0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025CC-FECE-4D90-97BA-C7EE18FAC7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2F1F4-EFA5-42F3-9886-A3E14DEB803A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FA164-780E-42FC-9F4C-CB4F735A9A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96D0C-EC6E-4927-BA0A-B2CC1B498C17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DBDE1-BB25-46A3-901C-9A73920F59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0E9B8-1339-40F3-A217-53BD3D93FFFD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78427-712F-44C9-A827-001F3A87EE8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A172C-229A-4BA3-9052-48415322B28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C3D2B-8DF7-4195-8EAE-D427DBCA7C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F646A-37EA-4213-980A-3443684F32D4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4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8943D-76E3-4C0E-BDDF-EB4C356804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CE81A-5B88-4562-9AE7-A765FC711667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0B314-2FAF-4527-80D7-440D8301BC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9817E-DB31-43B6-BF20-906A1A16B107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C421E-C9CF-451F-88AD-B9A7523255B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26AC5-F168-44DB-896B-7A8BF2337C81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21A01-7F38-4478-B972-AC8947DC32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A84AA-92D5-4659-BD3E-500E77046EA8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CEF82-B909-475D-8276-06FFD72EA9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2C5D7-8C50-4A53-A8BE-DA89AED00444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D7A83-A1ED-44DF-A838-2570F9534A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3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E70588CE-5251-47DA-A97B-0D5231833BF9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12292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293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93CC757C-E428-4BB3-B7CB-DB9BD0322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A9E4F25C-EDFF-4CE2-BE20-264CD8518BEA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13316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317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3697EEF2-6C37-4CAB-A452-EFDA37EAF7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图片 6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623888" y="836613"/>
            <a:ext cx="49149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矩形 7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/>
          <a:p>
            <a:pPr algn="ctr">
              <a:buFont typeface="Arial" pitchFamily="34" charset="0"/>
              <a:buNone/>
              <a:defRPr/>
            </a:pPr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2292" name="矩形 2"/>
          <p:cNvSpPr>
            <a:spLocks/>
          </p:cNvSpPr>
          <p:nvPr userDrawn="1"/>
        </p:nvSpPr>
        <p:spPr bwMode="auto">
          <a:xfrm>
            <a:off x="0" y="5391150"/>
            <a:ext cx="12196763" cy="1325563"/>
          </a:xfrm>
          <a:custGeom>
            <a:avLst/>
            <a:gdLst>
              <a:gd name="T0" fmla="*/ 0 w 9144000"/>
              <a:gd name="T1" fmla="*/ 0 h 986547"/>
              <a:gd name="T2" fmla="*/ 28914271 w 9144000"/>
              <a:gd name="T3" fmla="*/ 219604 h 986547"/>
              <a:gd name="T4" fmla="*/ 28944743 w 9144000"/>
              <a:gd name="T5" fmla="*/ 2984146 h 986547"/>
              <a:gd name="T6" fmla="*/ 0 w 9144000"/>
              <a:gd name="T7" fmla="*/ 2984146 h 986547"/>
              <a:gd name="T8" fmla="*/ 0 w 9144000"/>
              <a:gd name="T9" fmla="*/ 0 h 9865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986547">
                <a:moveTo>
                  <a:pt x="0" y="0"/>
                </a:moveTo>
                <a:cubicBezTo>
                  <a:pt x="2258729" y="1963553"/>
                  <a:pt x="5821913" y="455460"/>
                  <a:pt x="9134374" y="67377"/>
                </a:cubicBezTo>
                <a:lnTo>
                  <a:pt x="9144000" y="915566"/>
                </a:lnTo>
                <a:lnTo>
                  <a:pt x="0" y="915566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D1D100"/>
              </a:gs>
              <a:gs pos="1942">
                <a:srgbClr val="D1D100"/>
              </a:gs>
              <a:gs pos="60001">
                <a:srgbClr val="FFC000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xtLst>
            <a:ext uri="{91240B29-F687-4F45-9708-019B960494DF}"/>
          </a:extLst>
        </p:spPr>
        <p:txBody>
          <a:bodyPr anchor="ctr"/>
          <a:lstStyle/>
          <a:p>
            <a:pPr eaLnBrk="0" hangingPunct="0">
              <a:buFont typeface="Arial" pitchFamily="34" charset="0"/>
              <a:buNone/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2293" name="矩形 2"/>
          <p:cNvSpPr>
            <a:spLocks/>
          </p:cNvSpPr>
          <p:nvPr userDrawn="1"/>
        </p:nvSpPr>
        <p:spPr bwMode="auto">
          <a:xfrm>
            <a:off x="4763" y="5530850"/>
            <a:ext cx="12195175" cy="1227138"/>
          </a:xfrm>
          <a:custGeom>
            <a:avLst/>
            <a:gdLst>
              <a:gd name="T0" fmla="*/ 0 w 9144000"/>
              <a:gd name="T1" fmla="*/ 0 h 915566"/>
              <a:gd name="T2" fmla="*/ 28899216 w 9144000"/>
              <a:gd name="T3" fmla="*/ 217435 h 915566"/>
              <a:gd name="T4" fmla="*/ 28929672 w 9144000"/>
              <a:gd name="T5" fmla="*/ 2954641 h 915566"/>
              <a:gd name="T6" fmla="*/ 0 w 9144000"/>
              <a:gd name="T7" fmla="*/ 2954641 h 915566"/>
              <a:gd name="T8" fmla="*/ 0 w 9144000"/>
              <a:gd name="T9" fmla="*/ 0 h 9155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915566">
                <a:moveTo>
                  <a:pt x="0" y="0"/>
                </a:moveTo>
                <a:cubicBezTo>
                  <a:pt x="2123974" y="1876926"/>
                  <a:pt x="6105625" y="125128"/>
                  <a:pt x="9134374" y="67377"/>
                </a:cubicBezTo>
                <a:lnTo>
                  <a:pt x="9144000" y="915566"/>
                </a:lnTo>
                <a:lnTo>
                  <a:pt x="0" y="915566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6F9FC"/>
              </a:gs>
              <a:gs pos="61000">
                <a:srgbClr val="006059"/>
              </a:gs>
              <a:gs pos="100000">
                <a:srgbClr val="D9D9D9"/>
              </a:gs>
            </a:gsLst>
            <a:lin ang="0" scaled="1"/>
          </a:gradFill>
          <a:ln>
            <a:noFill/>
          </a:ln>
          <a:extLst>
            <a:ext uri="{91240B29-F687-4F45-9708-019B960494DF}"/>
          </a:extLst>
        </p:spPr>
        <p:txBody>
          <a:bodyPr anchor="ctr"/>
          <a:lstStyle/>
          <a:p>
            <a:pPr eaLnBrk="0" hangingPunct="0">
              <a:buFont typeface="Arial" pitchFamily="34" charset="0"/>
              <a:buNone/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2294" name="矩形 2"/>
          <p:cNvSpPr>
            <a:spLocks/>
          </p:cNvSpPr>
          <p:nvPr userDrawn="1"/>
        </p:nvSpPr>
        <p:spPr bwMode="auto">
          <a:xfrm>
            <a:off x="0" y="5630863"/>
            <a:ext cx="12196763" cy="1227137"/>
          </a:xfrm>
          <a:custGeom>
            <a:avLst/>
            <a:gdLst>
              <a:gd name="T0" fmla="*/ 0 w 9144000"/>
              <a:gd name="T1" fmla="*/ 0 h 915566"/>
              <a:gd name="T2" fmla="*/ 28914271 w 9144000"/>
              <a:gd name="T3" fmla="*/ 217435 h 915566"/>
              <a:gd name="T4" fmla="*/ 28944743 w 9144000"/>
              <a:gd name="T5" fmla="*/ 2954631 h 915566"/>
              <a:gd name="T6" fmla="*/ 0 w 9144000"/>
              <a:gd name="T7" fmla="*/ 2954631 h 915566"/>
              <a:gd name="T8" fmla="*/ 0 w 9144000"/>
              <a:gd name="T9" fmla="*/ 0 h 9155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915566">
                <a:moveTo>
                  <a:pt x="0" y="0"/>
                </a:moveTo>
                <a:cubicBezTo>
                  <a:pt x="2431983" y="1636294"/>
                  <a:pt x="6105625" y="125128"/>
                  <a:pt x="9134374" y="67377"/>
                </a:cubicBezTo>
                <a:lnTo>
                  <a:pt x="9144000" y="915566"/>
                </a:lnTo>
                <a:lnTo>
                  <a:pt x="0" y="915566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6F9FC"/>
              </a:gs>
              <a:gs pos="48000">
                <a:srgbClr val="006059"/>
              </a:gs>
              <a:gs pos="100000">
                <a:srgbClr val="D9D9D9"/>
              </a:gs>
            </a:gsLst>
            <a:lin ang="0" scaled="1"/>
          </a:gradFill>
          <a:ln>
            <a:noFill/>
          </a:ln>
          <a:extLst>
            <a:ext uri="{91240B29-F687-4F45-9708-019B960494DF}"/>
          </a:extLst>
        </p:spPr>
        <p:txBody>
          <a:bodyPr anchor="ctr"/>
          <a:lstStyle/>
          <a:p>
            <a:pPr eaLnBrk="0" hangingPunct="0">
              <a:buFont typeface="Arial" pitchFamily="34" charset="0"/>
              <a:buNone/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2295" name="矩形 2"/>
          <p:cNvSpPr>
            <a:spLocks/>
          </p:cNvSpPr>
          <p:nvPr userDrawn="1"/>
        </p:nvSpPr>
        <p:spPr bwMode="auto">
          <a:xfrm>
            <a:off x="0" y="5729288"/>
            <a:ext cx="12196763" cy="1230312"/>
          </a:xfrm>
          <a:custGeom>
            <a:avLst/>
            <a:gdLst>
              <a:gd name="T0" fmla="*/ 0 w 9144000"/>
              <a:gd name="T1" fmla="*/ 0 h 915566"/>
              <a:gd name="T2" fmla="*/ 28944743 w 9144000"/>
              <a:gd name="T3" fmla="*/ 0 h 915566"/>
              <a:gd name="T4" fmla="*/ 28944743 w 9144000"/>
              <a:gd name="T5" fmla="*/ 2985328 h 915566"/>
              <a:gd name="T6" fmla="*/ 0 w 9144000"/>
              <a:gd name="T7" fmla="*/ 2985328 h 915566"/>
              <a:gd name="T8" fmla="*/ 0 w 9144000"/>
              <a:gd name="T9" fmla="*/ 0 h 9155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915566">
                <a:moveTo>
                  <a:pt x="0" y="0"/>
                </a:moveTo>
                <a:cubicBezTo>
                  <a:pt x="2431983" y="1636294"/>
                  <a:pt x="6096000" y="0"/>
                  <a:pt x="9144000" y="0"/>
                </a:cubicBezTo>
                <a:lnTo>
                  <a:pt x="9144000" y="915566"/>
                </a:lnTo>
                <a:lnTo>
                  <a:pt x="0" y="915566"/>
                </a:lnTo>
                <a:lnTo>
                  <a:pt x="0" y="0"/>
                </a:lnTo>
                <a:close/>
              </a:path>
            </a:pathLst>
          </a:custGeom>
          <a:solidFill>
            <a:srgbClr val="008279"/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/>
          <a:p>
            <a:pPr eaLnBrk="0" hangingPunct="0">
              <a:buFont typeface="Arial" pitchFamily="34" charset="0"/>
              <a:buNone/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2296" name="矩形 2"/>
          <p:cNvSpPr>
            <a:spLocks/>
          </p:cNvSpPr>
          <p:nvPr userDrawn="1"/>
        </p:nvSpPr>
        <p:spPr bwMode="auto">
          <a:xfrm>
            <a:off x="-3175" y="6502400"/>
            <a:ext cx="12195175" cy="461963"/>
          </a:xfrm>
          <a:custGeom>
            <a:avLst/>
            <a:gdLst>
              <a:gd name="T0" fmla="*/ 0 w 9144000"/>
              <a:gd name="T1" fmla="*/ 100 h 917126"/>
              <a:gd name="T2" fmla="*/ 28929672 w 9144000"/>
              <a:gd name="T3" fmla="*/ 100 h 917126"/>
              <a:gd name="T4" fmla="*/ 28929672 w 9144000"/>
              <a:gd name="T5" fmla="*/ 59040 h 917126"/>
              <a:gd name="T6" fmla="*/ 0 w 9144000"/>
              <a:gd name="T7" fmla="*/ 59040 h 917126"/>
              <a:gd name="T8" fmla="*/ 0 w 9144000"/>
              <a:gd name="T9" fmla="*/ 100 h 9171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917126">
                <a:moveTo>
                  <a:pt x="0" y="1560"/>
                </a:moveTo>
                <a:cubicBezTo>
                  <a:pt x="2198901" y="1799219"/>
                  <a:pt x="6113930" y="-61193"/>
                  <a:pt x="9144000" y="1560"/>
                </a:cubicBezTo>
                <a:lnTo>
                  <a:pt x="9144000" y="917126"/>
                </a:lnTo>
                <a:lnTo>
                  <a:pt x="0" y="917126"/>
                </a:lnTo>
                <a:lnTo>
                  <a:pt x="0" y="1560"/>
                </a:lnTo>
                <a:close/>
              </a:path>
            </a:pathLst>
          </a:custGeom>
          <a:solidFill>
            <a:schemeClr val="bg1">
              <a:alpha val="12941"/>
            </a:schemeClr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/>
          <a:p>
            <a:pPr eaLnBrk="0" hangingPunct="0">
              <a:buFont typeface="Arial" pitchFamily="34" charset="0"/>
              <a:buNone/>
              <a:defRPr/>
            </a:pPr>
            <a:endParaRPr lang="zh-CN" altLang="en-US">
              <a:ea typeface="宋体" pitchFamily="2" charset="-122"/>
            </a:endParaRPr>
          </a:p>
        </p:txBody>
      </p:sp>
      <p:pic>
        <p:nvPicPr>
          <p:cNvPr id="136201" name="图片 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745663" y="6024563"/>
            <a:ext cx="2298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202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36203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4348" name="日期占位符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559550"/>
            <a:ext cx="281305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6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429CE03D-FC61-4352-B9CC-52A0D16D757F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14349" name="页脚占位符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59550"/>
            <a:ext cx="381635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6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350" name="灯片编号占位符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59550"/>
            <a:ext cx="281305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6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6F268264-8F21-49F0-AE58-29EE0CFB16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454025" indent="-454025" algn="l" defTabSz="12160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7425" indent="-377825" algn="l" defTabSz="12160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>
          <a:solidFill>
            <a:schemeClr val="tx1"/>
          </a:solidFill>
          <a:latin typeface="+mn-lt"/>
          <a:ea typeface="+mn-ea"/>
        </a:defRPr>
      </a:lvl2pPr>
      <a:lvl3pPr marL="1520825" indent="-301625" algn="l" defTabSz="12160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</a:defRPr>
      </a:lvl3pPr>
      <a:lvl4pPr marL="2130425" indent="-301625" algn="l" defTabSz="12160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>
          <a:solidFill>
            <a:schemeClr val="tx1"/>
          </a:solidFill>
          <a:latin typeface="+mn-lt"/>
          <a:ea typeface="+mn-ea"/>
        </a:defRPr>
      </a:lvl4pPr>
      <a:lvl5pPr marL="2740025" indent="-301625" algn="l" defTabSz="121602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00">
          <a:solidFill>
            <a:schemeClr val="tx1"/>
          </a:solidFill>
          <a:latin typeface="+mn-lt"/>
          <a:ea typeface="+mn-ea"/>
        </a:defRPr>
      </a:lvl5pPr>
      <a:lvl6pPr marL="3197225" indent="-301625" algn="l" defTabSz="12160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00">
          <a:solidFill>
            <a:schemeClr val="tx1"/>
          </a:solidFill>
          <a:latin typeface="+mn-lt"/>
          <a:ea typeface="+mn-ea"/>
        </a:defRPr>
      </a:lvl6pPr>
      <a:lvl7pPr marL="3654425" indent="-301625" algn="l" defTabSz="12160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00">
          <a:solidFill>
            <a:schemeClr val="tx1"/>
          </a:solidFill>
          <a:latin typeface="+mn-lt"/>
          <a:ea typeface="+mn-ea"/>
        </a:defRPr>
      </a:lvl7pPr>
      <a:lvl8pPr marL="4111625" indent="-301625" algn="l" defTabSz="12160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00">
          <a:solidFill>
            <a:schemeClr val="tx1"/>
          </a:solidFill>
          <a:latin typeface="+mn-lt"/>
          <a:ea typeface="+mn-ea"/>
        </a:defRPr>
      </a:lvl8pPr>
      <a:lvl9pPr marL="4568825" indent="-301625" algn="l" defTabSz="12160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48483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5364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3DB0FB55-E6C6-423A-BE8F-F37BA95B1E77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15365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366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88208996-7563-4FEE-8D36-A9A295D7EC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6077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638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2841CD72-499D-4ACB-8AFA-EBB15EDFFF0F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1638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39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15128F9E-6FF1-407F-9C47-518C1C24A4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73059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7412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DBAAED9A-8CAF-4575-B3E2-4CF977335314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17413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414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7D01C296-B29C-4A22-B389-B29A0DF8E5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8534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8436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2F3F96E8-79A4-46A3-B154-4BDFD51E2C59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18437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8438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2E80F47B-43CA-402A-B215-FE6F01CAEE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9763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9460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88A30B3B-84E3-4FB9-9CA5-A139D92087C0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19461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9462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73E03610-A9AE-401F-9501-554AD3AFB7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209923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20484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691DF374-1D6C-464C-B42B-965C5AA3A30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20485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486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5194467D-02B9-49E3-8120-D7682E6687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22221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22532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3DF5E2FC-BFEA-4C3E-86F6-0FD6E714BA94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22533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2534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C7CE6C83-7E92-41AE-B46B-C4ACD4F240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3315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2052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6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9E87CD72-21C5-42BE-830A-E84831DB653F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2053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6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6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07DFA12E-8F96-40B9-8C37-FE5DC8398D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454025" indent="-454025" algn="l" defTabSz="12160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7425" indent="-377825" algn="l" defTabSz="12160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>
          <a:solidFill>
            <a:schemeClr val="tx1"/>
          </a:solidFill>
          <a:latin typeface="+mn-lt"/>
          <a:ea typeface="+mn-ea"/>
        </a:defRPr>
      </a:lvl2pPr>
      <a:lvl3pPr marL="1520825" indent="-301625" algn="l" defTabSz="12160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</a:defRPr>
      </a:lvl3pPr>
      <a:lvl4pPr marL="2130425" indent="-301625" algn="l" defTabSz="12160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>
          <a:solidFill>
            <a:schemeClr val="tx1"/>
          </a:solidFill>
          <a:latin typeface="+mn-lt"/>
          <a:ea typeface="+mn-ea"/>
        </a:defRPr>
      </a:lvl4pPr>
      <a:lvl5pPr marL="2740025" indent="-301625" algn="l" defTabSz="121602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00">
          <a:solidFill>
            <a:schemeClr val="tx1"/>
          </a:solidFill>
          <a:latin typeface="+mn-lt"/>
          <a:ea typeface="+mn-ea"/>
        </a:defRPr>
      </a:lvl5pPr>
      <a:lvl6pPr marL="3197225" indent="-301625" algn="l" defTabSz="12160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00">
          <a:solidFill>
            <a:schemeClr val="tx1"/>
          </a:solidFill>
          <a:latin typeface="+mn-lt"/>
          <a:ea typeface="+mn-ea"/>
        </a:defRPr>
      </a:lvl6pPr>
      <a:lvl7pPr marL="3654425" indent="-301625" algn="l" defTabSz="12160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00">
          <a:solidFill>
            <a:schemeClr val="tx1"/>
          </a:solidFill>
          <a:latin typeface="+mn-lt"/>
          <a:ea typeface="+mn-ea"/>
        </a:defRPr>
      </a:lvl7pPr>
      <a:lvl8pPr marL="4111625" indent="-301625" algn="l" defTabSz="12160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00">
          <a:solidFill>
            <a:schemeClr val="tx1"/>
          </a:solidFill>
          <a:latin typeface="+mn-lt"/>
          <a:ea typeface="+mn-ea"/>
        </a:defRPr>
      </a:lvl8pPr>
      <a:lvl9pPr marL="4568825" indent="-301625" algn="l" defTabSz="12160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234499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23556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EA2DB423-B322-4560-960F-7F8A0958906A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23557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558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D33ADF57-50BF-4531-B97F-1C1FD861C9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24678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24580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D7514ABB-7D7B-4BFF-A5E5-661FC6A4E24C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24581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4582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C7DE1120-7C21-4408-A887-C47E21F6A1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259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25604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8707220A-F3EA-484C-8F99-8730B04ACD87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25605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5606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059E5CD9-40AE-48F7-8582-D313436E2E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25603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3076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855356C1-0756-4DB3-A613-517E6902C9A8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3077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8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A08E9319-8CDB-4FE3-857B-BBF7803F28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图片 2"/>
          <p:cNvPicPr>
            <a:picLocks noChangeAspect="1" noChangeArrowheads="1"/>
          </p:cNvPicPr>
          <p:nvPr userDrawn="1"/>
        </p:nvPicPr>
        <p:blipFill>
          <a:blip r:embed="rId13"/>
          <a:srcRect t="12222"/>
          <a:stretch>
            <a:fillRect/>
          </a:stretch>
        </p:blipFill>
        <p:spPr bwMode="auto">
          <a:xfrm>
            <a:off x="1588" y="838200"/>
            <a:ext cx="1218882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日期占位符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1E423CC8-6030-4076-9E28-92068E5BB7DA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7172" name="页脚占位符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173" name="灯片编号占位符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B233D1A0-9734-483A-88BE-5BBC833CAF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日期占位符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FE78861B-2961-4D2E-8360-E4750717E71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8196" name="页脚占位符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197" name="灯片编号占位符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A900178C-9CBE-491D-8D41-301DB45B57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日期占位符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706FE8BD-FEAE-4718-B9EF-EE34CC06FE4E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9220" name="页脚占位符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221" name="灯片编号占位符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153E1DBA-5D5E-4DE2-8E81-A997CCDC5A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C413F5D1-5181-4972-8B89-C44E2DCD77E1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10244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45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162FF425-38B4-4995-AF8D-F2234C9A77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34B3CA34-E93C-451E-8DC0-1E6BAD0A2F3D}" type="datetimeFigureOut">
              <a:rPr lang="zh-CN" altLang="en-US"/>
              <a:pPr>
                <a:defRPr/>
              </a:pPr>
              <a:t>2017-12-01</a:t>
            </a:fld>
            <a:endParaRPr lang="zh-CN" altLang="en-US"/>
          </a:p>
        </p:txBody>
      </p:sp>
      <p:sp>
        <p:nvSpPr>
          <p:cNvPr id="11268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269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0155CA4A-7A38-42BF-9844-F8F97379AD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3.png"/><Relationship Id="rId21" Type="http://schemas.openxmlformats.org/officeDocument/2006/relationships/image" Target="../media/image39.png"/><Relationship Id="rId7" Type="http://schemas.openxmlformats.org/officeDocument/2006/relationships/image" Target="../media/image18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2.png"/><Relationship Id="rId16" Type="http://schemas.openxmlformats.org/officeDocument/2006/relationships/image" Target="../media/image35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09" name="图片 3"/>
          <p:cNvPicPr>
            <a:picLocks noChangeAspect="1" noChangeArrowheads="1"/>
          </p:cNvPicPr>
          <p:nvPr/>
        </p:nvPicPr>
        <p:blipFill>
          <a:blip r:embed="rId2"/>
          <a:srcRect l="9473" r="9473"/>
          <a:stretch>
            <a:fillRect/>
          </a:stretch>
        </p:blipFill>
        <p:spPr bwMode="auto">
          <a:xfrm>
            <a:off x="-19050" y="0"/>
            <a:ext cx="12230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92"/>
          <p:cNvSpPr txBox="1">
            <a:spLocks noChangeArrowheads="1"/>
          </p:cNvSpPr>
          <p:nvPr/>
        </p:nvSpPr>
        <p:spPr bwMode="auto">
          <a:xfrm>
            <a:off x="862013" y="2281238"/>
            <a:ext cx="10467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5400">
                <a:solidFill>
                  <a:srgbClr val="FFFFFF"/>
                </a:solidFill>
                <a:latin typeface="华文新魏" pitchFamily="2" charset="-122"/>
                <a:ea typeface="华文新魏" pitchFamily="2" charset="-122"/>
              </a:rPr>
              <a:t>多功能数字收音机元件动态组装</a:t>
            </a:r>
          </a:p>
        </p:txBody>
      </p:sp>
      <p:sp>
        <p:nvSpPr>
          <p:cNvPr id="273411" name="文本框 36"/>
          <p:cNvSpPr txBox="1">
            <a:spLocks noChangeArrowheads="1"/>
          </p:cNvSpPr>
          <p:nvPr/>
        </p:nvSpPr>
        <p:spPr bwMode="auto">
          <a:xfrm>
            <a:off x="7278688" y="4108450"/>
            <a:ext cx="4013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4400">
                <a:solidFill>
                  <a:srgbClr val="FFFFFF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2016</a:t>
            </a:r>
            <a:r>
              <a:rPr lang="zh-CN" altLang="en-US" sz="4400">
                <a:solidFill>
                  <a:srgbClr val="FFFFFF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年</a:t>
            </a:r>
            <a:r>
              <a:rPr lang="en-US" altLang="zh-CN" sz="4400">
                <a:solidFill>
                  <a:srgbClr val="FFFFFF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6</a:t>
            </a:r>
            <a:r>
              <a:rPr lang="zh-CN" altLang="en-US" sz="4400">
                <a:solidFill>
                  <a:srgbClr val="FFFFFF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月</a:t>
            </a:r>
            <a:r>
              <a:rPr lang="en-US" altLang="zh-CN" sz="4400">
                <a:solidFill>
                  <a:srgbClr val="FFFFFF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26</a:t>
            </a:r>
            <a:r>
              <a:rPr lang="zh-CN" altLang="en-US" sz="4400">
                <a:solidFill>
                  <a:srgbClr val="FFFFFF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日</a:t>
            </a:r>
            <a:endParaRPr lang="zh-CN" altLang="en-US" sz="4400">
              <a:solidFill>
                <a:srgbClr val="FFFF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sp>
        <p:nvSpPr>
          <p:cNvPr id="6" name="文本框 92"/>
          <p:cNvSpPr txBox="1">
            <a:spLocks noChangeArrowheads="1"/>
          </p:cNvSpPr>
          <p:nvPr/>
        </p:nvSpPr>
        <p:spPr bwMode="auto">
          <a:xfrm>
            <a:off x="0" y="192088"/>
            <a:ext cx="104663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buFont typeface="Arial" pitchFamily="34" charset="0"/>
              <a:buNone/>
              <a:defRPr/>
            </a:pPr>
            <a:r>
              <a:rPr lang="zh-CN" altLang="en-US" sz="4400" kern="900" spc="-300" dirty="0" smtClean="0">
                <a:solidFill>
                  <a:srgbClr val="FFFFFF"/>
                </a:solidFill>
                <a:latin typeface="华文新魏" pitchFamily="2" charset="-122"/>
                <a:ea typeface="华文新魏" pitchFamily="2" charset="-122"/>
              </a:rPr>
              <a:t>工训课程</a:t>
            </a:r>
            <a:r>
              <a:rPr lang="en-US" altLang="zh-CN" sz="4400" kern="900" spc="-300" dirty="0" smtClean="0">
                <a:solidFill>
                  <a:srgbClr val="FFFFFF"/>
                </a:solidFill>
                <a:latin typeface="华文新魏" pitchFamily="2" charset="-122"/>
                <a:ea typeface="华文新魏" pitchFamily="2" charset="-122"/>
              </a:rPr>
              <a:t>《</a:t>
            </a:r>
            <a:r>
              <a:rPr lang="zh-CN" altLang="en-US" sz="4400" kern="900" spc="-300" dirty="0" smtClean="0">
                <a:solidFill>
                  <a:srgbClr val="FFFFFF"/>
                </a:solidFill>
                <a:latin typeface="华文新魏" pitchFamily="2" charset="-122"/>
                <a:ea typeface="华文新魏" pitchFamily="2" charset="-122"/>
              </a:rPr>
              <a:t>电工电子技术训练</a:t>
            </a:r>
            <a:r>
              <a:rPr lang="en-US" altLang="zh-CN" sz="4400" kern="900" spc="-300" dirty="0" smtClean="0">
                <a:solidFill>
                  <a:srgbClr val="FFFFFF"/>
                </a:solidFill>
                <a:latin typeface="华文新魏" pitchFamily="2" charset="-122"/>
                <a:ea typeface="华文新魏" pitchFamily="2" charset="-122"/>
              </a:rPr>
              <a:t>》</a:t>
            </a:r>
            <a:endParaRPr lang="zh-CN" altLang="en-US" sz="4400" kern="900" spc="-300" dirty="0">
              <a:solidFill>
                <a:srgbClr val="FFFFFF"/>
              </a:solidFill>
              <a:latin typeface="华文新魏" pitchFamily="2" charset="-122"/>
              <a:ea typeface="华文新魏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矩形 5"/>
          <p:cNvSpPr>
            <a:spLocks noChangeArrowheads="1"/>
          </p:cNvSpPr>
          <p:nvPr/>
        </p:nvSpPr>
        <p:spPr bwMode="auto">
          <a:xfrm>
            <a:off x="0" y="0"/>
            <a:ext cx="4397375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4435" name="图片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671513"/>
            <a:ext cx="4478338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矩形 1"/>
          <p:cNvSpPr>
            <a:spLocks noChangeArrowheads="1"/>
          </p:cNvSpPr>
          <p:nvPr/>
        </p:nvSpPr>
        <p:spPr bwMode="auto">
          <a:xfrm>
            <a:off x="612775" y="1323975"/>
            <a:ext cx="3059113" cy="1651000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Font typeface="Arial" charset="0"/>
              <a:buNone/>
            </a:pPr>
            <a:endParaRPr lang="en-US" altLang="zh-CN" sz="4000"/>
          </a:p>
          <a:p>
            <a:pPr eaLnBrk="0" hangingPunct="0">
              <a:buFont typeface="Arial" charset="0"/>
              <a:buNone/>
            </a:pPr>
            <a:r>
              <a:rPr lang="zh-CN" altLang="en-US" sz="3600" b="1">
                <a:solidFill>
                  <a:schemeClr val="bg1"/>
                </a:solidFill>
              </a:rPr>
              <a:t>实训内容回顾</a:t>
            </a:r>
          </a:p>
        </p:txBody>
      </p:sp>
      <p:sp>
        <p:nvSpPr>
          <p:cNvPr id="274437" name="矩形 2"/>
          <p:cNvSpPr>
            <a:spLocks noChangeArrowheads="1"/>
          </p:cNvSpPr>
          <p:nvPr/>
        </p:nvSpPr>
        <p:spPr bwMode="auto">
          <a:xfrm>
            <a:off x="6767513" y="369888"/>
            <a:ext cx="4684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en-US" altLang="zh-CN" sz="3600" b="1">
                <a:solidFill>
                  <a:schemeClr val="bg1"/>
                </a:solidFill>
              </a:rPr>
              <a:t>1) </a:t>
            </a:r>
            <a:r>
              <a:rPr lang="zh-CN" altLang="en-US" sz="3600" b="1">
                <a:solidFill>
                  <a:schemeClr val="bg1"/>
                </a:solidFill>
              </a:rPr>
              <a:t>焊接前的准备</a:t>
            </a:r>
          </a:p>
        </p:txBody>
      </p:sp>
      <p:sp>
        <p:nvSpPr>
          <p:cNvPr id="274438" name="矩形 24"/>
          <p:cNvSpPr>
            <a:spLocks noChangeArrowheads="1"/>
          </p:cNvSpPr>
          <p:nvPr/>
        </p:nvSpPr>
        <p:spPr bwMode="auto">
          <a:xfrm>
            <a:off x="6767513" y="3697288"/>
            <a:ext cx="4467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en-US" altLang="zh-CN" sz="3600" b="1">
                <a:solidFill>
                  <a:schemeClr val="bg1"/>
                </a:solidFill>
              </a:rPr>
              <a:t>2) </a:t>
            </a:r>
            <a:r>
              <a:rPr lang="zh-CN" altLang="en-US" sz="3600" b="1">
                <a:solidFill>
                  <a:schemeClr val="bg1"/>
                </a:solidFill>
              </a:rPr>
              <a:t>焊接练习</a:t>
            </a:r>
          </a:p>
        </p:txBody>
      </p:sp>
      <p:grpSp>
        <p:nvGrpSpPr>
          <p:cNvPr id="274439" name="Group 8"/>
          <p:cNvGrpSpPr>
            <a:grpSpLocks/>
          </p:cNvGrpSpPr>
          <p:nvPr/>
        </p:nvGrpSpPr>
        <p:grpSpPr bwMode="auto">
          <a:xfrm>
            <a:off x="5638800" y="369888"/>
            <a:ext cx="938213" cy="935037"/>
            <a:chOff x="0" y="0"/>
            <a:chExt cx="936104" cy="936104"/>
          </a:xfrm>
        </p:grpSpPr>
        <p:sp>
          <p:nvSpPr>
            <p:cNvPr id="24588" name="椭圆 19"/>
            <p:cNvSpPr>
              <a:spLocks noChangeArrowheads="1"/>
            </p:cNvSpPr>
            <p:nvPr/>
          </p:nvSpPr>
          <p:spPr bwMode="auto">
            <a:xfrm>
              <a:off x="0" y="0"/>
              <a:ext cx="936104" cy="936104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/>
            </a:extLst>
          </p:spPr>
          <p:txBody>
            <a:bodyPr anchor="ctr"/>
            <a:lstStyle/>
            <a:p>
              <a:pPr algn="ctr">
                <a:buFont typeface="Arial" pitchFamily="34" charset="0"/>
                <a:buNone/>
                <a:defRPr/>
              </a:pPr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4589" name="Freeform 11"/>
            <p:cNvSpPr>
              <a:spLocks noEditPoints="1"/>
            </p:cNvSpPr>
            <p:nvPr/>
          </p:nvSpPr>
          <p:spPr bwMode="auto">
            <a:xfrm>
              <a:off x="88700" y="93770"/>
              <a:ext cx="753951" cy="748564"/>
            </a:xfrm>
            <a:custGeom>
              <a:avLst/>
              <a:gdLst>
                <a:gd name="T0" fmla="*/ 2147483647 w 244"/>
                <a:gd name="T1" fmla="*/ 0 h 243"/>
                <a:gd name="T2" fmla="*/ 2147483647 w 244"/>
                <a:gd name="T3" fmla="*/ 2147483647 h 243"/>
                <a:gd name="T4" fmla="*/ 2147483647 w 244"/>
                <a:gd name="T5" fmla="*/ 2147483647 h 243"/>
                <a:gd name="T6" fmla="*/ 2147483647 w 244"/>
                <a:gd name="T7" fmla="*/ 2147483647 h 243"/>
                <a:gd name="T8" fmla="*/ 2147483647 w 244"/>
                <a:gd name="T9" fmla="*/ 2147483647 h 243"/>
                <a:gd name="T10" fmla="*/ 2147483647 w 244"/>
                <a:gd name="T11" fmla="*/ 2147483647 h 243"/>
                <a:gd name="T12" fmla="*/ 0 w 244"/>
                <a:gd name="T13" fmla="*/ 2147483647 h 243"/>
                <a:gd name="T14" fmla="*/ 2147483647 w 244"/>
                <a:gd name="T15" fmla="*/ 2147483647 h 243"/>
                <a:gd name="T16" fmla="*/ 2147483647 w 244"/>
                <a:gd name="T17" fmla="*/ 0 h 243"/>
                <a:gd name="T18" fmla="*/ 2147483647 w 244"/>
                <a:gd name="T19" fmla="*/ 2147483647 h 243"/>
                <a:gd name="T20" fmla="*/ 2147483647 w 244"/>
                <a:gd name="T21" fmla="*/ 2147483647 h 243"/>
                <a:gd name="T22" fmla="*/ 2147483647 w 244"/>
                <a:gd name="T23" fmla="*/ 2147483647 h 243"/>
                <a:gd name="T24" fmla="*/ 2147483647 w 244"/>
                <a:gd name="T25" fmla="*/ 2147483647 h 243"/>
                <a:gd name="T26" fmla="*/ 2147483647 w 244"/>
                <a:gd name="T27" fmla="*/ 2147483647 h 243"/>
                <a:gd name="T28" fmla="*/ 2147483647 w 244"/>
                <a:gd name="T29" fmla="*/ 2147483647 h 243"/>
                <a:gd name="T30" fmla="*/ 2147483647 w 244"/>
                <a:gd name="T31" fmla="*/ 2147483647 h 243"/>
                <a:gd name="T32" fmla="*/ 2147483647 w 244"/>
                <a:gd name="T33" fmla="*/ 2147483647 h 243"/>
                <a:gd name="T34" fmla="*/ 2147483647 w 244"/>
                <a:gd name="T35" fmla="*/ 2147483647 h 243"/>
                <a:gd name="T36" fmla="*/ 2147483647 w 244"/>
                <a:gd name="T37" fmla="*/ 2147483647 h 243"/>
                <a:gd name="T38" fmla="*/ 2147483647 w 244"/>
                <a:gd name="T39" fmla="*/ 2147483647 h 243"/>
                <a:gd name="T40" fmla="*/ 2147483647 w 244"/>
                <a:gd name="T41" fmla="*/ 2147483647 h 243"/>
                <a:gd name="T42" fmla="*/ 2147483647 w 244"/>
                <a:gd name="T43" fmla="*/ 2147483647 h 243"/>
                <a:gd name="T44" fmla="*/ 2147483647 w 244"/>
                <a:gd name="T45" fmla="*/ 2147483647 h 243"/>
                <a:gd name="T46" fmla="*/ 2147483647 w 244"/>
                <a:gd name="T47" fmla="*/ 2147483647 h 243"/>
                <a:gd name="T48" fmla="*/ 2147483647 w 244"/>
                <a:gd name="T49" fmla="*/ 2147483647 h 243"/>
                <a:gd name="T50" fmla="*/ 2147483647 w 244"/>
                <a:gd name="T51" fmla="*/ 2147483647 h 243"/>
                <a:gd name="T52" fmla="*/ 2147483647 w 244"/>
                <a:gd name="T53" fmla="*/ 2147483647 h 243"/>
                <a:gd name="T54" fmla="*/ 2147483647 w 244"/>
                <a:gd name="T55" fmla="*/ 2147483647 h 24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4" h="243">
                  <a:moveTo>
                    <a:pt x="122" y="0"/>
                  </a:moveTo>
                  <a:cubicBezTo>
                    <a:pt x="156" y="0"/>
                    <a:pt x="186" y="13"/>
                    <a:pt x="208" y="35"/>
                  </a:cubicBezTo>
                  <a:cubicBezTo>
                    <a:pt x="231" y="57"/>
                    <a:pt x="244" y="88"/>
                    <a:pt x="244" y="121"/>
                  </a:cubicBezTo>
                  <a:cubicBezTo>
                    <a:pt x="244" y="155"/>
                    <a:pt x="231" y="186"/>
                    <a:pt x="208" y="208"/>
                  </a:cubicBezTo>
                  <a:cubicBezTo>
                    <a:pt x="186" y="230"/>
                    <a:pt x="156" y="243"/>
                    <a:pt x="122" y="243"/>
                  </a:cubicBezTo>
                  <a:cubicBezTo>
                    <a:pt x="89" y="243"/>
                    <a:pt x="58" y="230"/>
                    <a:pt x="36" y="208"/>
                  </a:cubicBezTo>
                  <a:cubicBezTo>
                    <a:pt x="14" y="186"/>
                    <a:pt x="0" y="155"/>
                    <a:pt x="0" y="121"/>
                  </a:cubicBezTo>
                  <a:cubicBezTo>
                    <a:pt x="0" y="88"/>
                    <a:pt x="14" y="57"/>
                    <a:pt x="36" y="35"/>
                  </a:cubicBezTo>
                  <a:cubicBezTo>
                    <a:pt x="58" y="13"/>
                    <a:pt x="89" y="0"/>
                    <a:pt x="122" y="0"/>
                  </a:cubicBezTo>
                  <a:close/>
                  <a:moveTo>
                    <a:pt x="170" y="135"/>
                  </a:moveTo>
                  <a:cubicBezTo>
                    <a:pt x="182" y="128"/>
                    <a:pt x="184" y="117"/>
                    <a:pt x="172" y="109"/>
                  </a:cubicBezTo>
                  <a:cubicBezTo>
                    <a:pt x="161" y="102"/>
                    <a:pt x="150" y="96"/>
                    <a:pt x="139" y="90"/>
                  </a:cubicBezTo>
                  <a:cubicBezTo>
                    <a:pt x="129" y="84"/>
                    <a:pt x="119" y="78"/>
                    <a:pt x="109" y="72"/>
                  </a:cubicBezTo>
                  <a:cubicBezTo>
                    <a:pt x="96" y="65"/>
                    <a:pt x="85" y="69"/>
                    <a:pt x="85" y="84"/>
                  </a:cubicBezTo>
                  <a:cubicBezTo>
                    <a:pt x="85" y="96"/>
                    <a:pt x="85" y="109"/>
                    <a:pt x="85" y="121"/>
                  </a:cubicBezTo>
                  <a:cubicBezTo>
                    <a:pt x="85" y="133"/>
                    <a:pt x="85" y="145"/>
                    <a:pt x="85" y="157"/>
                  </a:cubicBezTo>
                  <a:cubicBezTo>
                    <a:pt x="85" y="171"/>
                    <a:pt x="94" y="178"/>
                    <a:pt x="107" y="172"/>
                  </a:cubicBezTo>
                  <a:cubicBezTo>
                    <a:pt x="118" y="165"/>
                    <a:pt x="128" y="159"/>
                    <a:pt x="139" y="153"/>
                  </a:cubicBezTo>
                  <a:cubicBezTo>
                    <a:pt x="150" y="147"/>
                    <a:pt x="160" y="141"/>
                    <a:pt x="170" y="135"/>
                  </a:cubicBezTo>
                  <a:close/>
                  <a:moveTo>
                    <a:pt x="178" y="66"/>
                  </a:moveTo>
                  <a:cubicBezTo>
                    <a:pt x="164" y="52"/>
                    <a:pt x="144" y="43"/>
                    <a:pt x="122" y="43"/>
                  </a:cubicBezTo>
                  <a:cubicBezTo>
                    <a:pt x="101" y="43"/>
                    <a:pt x="81" y="52"/>
                    <a:pt x="67" y="66"/>
                  </a:cubicBezTo>
                  <a:cubicBezTo>
                    <a:pt x="52" y="80"/>
                    <a:pt x="44" y="100"/>
                    <a:pt x="44" y="121"/>
                  </a:cubicBezTo>
                  <a:cubicBezTo>
                    <a:pt x="44" y="143"/>
                    <a:pt x="52" y="163"/>
                    <a:pt x="67" y="177"/>
                  </a:cubicBezTo>
                  <a:cubicBezTo>
                    <a:pt x="81" y="191"/>
                    <a:pt x="101" y="200"/>
                    <a:pt x="122" y="200"/>
                  </a:cubicBezTo>
                  <a:cubicBezTo>
                    <a:pt x="144" y="200"/>
                    <a:pt x="164" y="191"/>
                    <a:pt x="178" y="177"/>
                  </a:cubicBezTo>
                  <a:cubicBezTo>
                    <a:pt x="192" y="163"/>
                    <a:pt x="201" y="143"/>
                    <a:pt x="201" y="121"/>
                  </a:cubicBezTo>
                  <a:cubicBezTo>
                    <a:pt x="201" y="100"/>
                    <a:pt x="192" y="80"/>
                    <a:pt x="178" y="66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/>
            </a:extLst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</p:grpSp>
      <p:pic>
        <p:nvPicPr>
          <p:cNvPr id="274440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71888" y="1227138"/>
            <a:ext cx="2636837" cy="51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" name="Group 3"/>
          <p:cNvGrpSpPr>
            <a:grpSpLocks/>
          </p:cNvGrpSpPr>
          <p:nvPr/>
        </p:nvGrpSpPr>
        <p:grpSpPr bwMode="auto">
          <a:xfrm>
            <a:off x="7236121" y="4947786"/>
            <a:ext cx="950048" cy="1688228"/>
            <a:chOff x="598" y="1227"/>
            <a:chExt cx="1026" cy="2109"/>
          </a:xfrm>
          <a:blipFill>
            <a:blip r:embed="rId4"/>
            <a:tile tx="0" ty="0" sx="100000" sy="100000" flip="none" algn="tl"/>
          </a:blipFill>
        </p:grpSpPr>
        <p:sp>
          <p:nvSpPr>
            <p:cNvPr id="81" name="Rectangle 4" descr="深色木质"/>
            <p:cNvSpPr>
              <a:spLocks noChangeArrowheads="1"/>
            </p:cNvSpPr>
            <p:nvPr/>
          </p:nvSpPr>
          <p:spPr bwMode="auto">
            <a:xfrm>
              <a:off x="598" y="1227"/>
              <a:ext cx="921" cy="2109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82" name="Rectangle 5"/>
            <p:cNvSpPr>
              <a:spLocks noChangeArrowheads="1"/>
            </p:cNvSpPr>
            <p:nvPr/>
          </p:nvSpPr>
          <p:spPr bwMode="auto">
            <a:xfrm>
              <a:off x="1518" y="1227"/>
              <a:ext cx="106" cy="2109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</p:grpSp>
      <p:grpSp>
        <p:nvGrpSpPr>
          <p:cNvPr id="83" name="Group 6"/>
          <p:cNvGrpSpPr>
            <a:grpSpLocks/>
          </p:cNvGrpSpPr>
          <p:nvPr/>
        </p:nvGrpSpPr>
        <p:grpSpPr bwMode="auto">
          <a:xfrm flipH="1">
            <a:off x="9194207" y="4970536"/>
            <a:ext cx="950048" cy="1688228"/>
            <a:chOff x="598" y="1227"/>
            <a:chExt cx="1026" cy="2109"/>
          </a:xfrm>
          <a:blipFill>
            <a:blip r:embed="rId4"/>
            <a:tile tx="0" ty="0" sx="100000" sy="100000" flip="none" algn="tl"/>
          </a:blipFill>
        </p:grpSpPr>
        <p:sp>
          <p:nvSpPr>
            <p:cNvPr id="84" name="Rectangle 7" descr="深色木质"/>
            <p:cNvSpPr>
              <a:spLocks noChangeArrowheads="1"/>
            </p:cNvSpPr>
            <p:nvPr/>
          </p:nvSpPr>
          <p:spPr bwMode="auto">
            <a:xfrm>
              <a:off x="598" y="1227"/>
              <a:ext cx="921" cy="2109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85" name="Rectangle 8"/>
            <p:cNvSpPr>
              <a:spLocks noChangeArrowheads="1"/>
            </p:cNvSpPr>
            <p:nvPr/>
          </p:nvSpPr>
          <p:spPr bwMode="auto">
            <a:xfrm>
              <a:off x="1518" y="1227"/>
              <a:ext cx="106" cy="2109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</p:grpSp>
      <p:grpSp>
        <p:nvGrpSpPr>
          <p:cNvPr id="274443" name="Group 16"/>
          <p:cNvGrpSpPr>
            <a:grpSpLocks/>
          </p:cNvGrpSpPr>
          <p:nvPr/>
        </p:nvGrpSpPr>
        <p:grpSpPr bwMode="auto">
          <a:xfrm>
            <a:off x="7926388" y="5160963"/>
            <a:ext cx="1516062" cy="1419225"/>
            <a:chOff x="1474" y="2662"/>
            <a:chExt cx="1637" cy="1324"/>
          </a:xfrm>
        </p:grpSpPr>
        <p:sp>
          <p:nvSpPr>
            <p:cNvPr id="274512" name="Rectangle 17"/>
            <p:cNvSpPr>
              <a:spLocks noChangeArrowheads="1"/>
            </p:cNvSpPr>
            <p:nvPr/>
          </p:nvSpPr>
          <p:spPr bwMode="auto">
            <a:xfrm>
              <a:off x="1474" y="2662"/>
              <a:ext cx="1637" cy="132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  <p:sp>
          <p:nvSpPr>
            <p:cNvPr id="274513" name="Oval 18"/>
            <p:cNvSpPr>
              <a:spLocks noChangeArrowheads="1"/>
            </p:cNvSpPr>
            <p:nvPr/>
          </p:nvSpPr>
          <p:spPr bwMode="auto">
            <a:xfrm>
              <a:off x="2001" y="2774"/>
              <a:ext cx="142" cy="14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  <p:sp>
          <p:nvSpPr>
            <p:cNvPr id="274514" name="Oval 19"/>
            <p:cNvSpPr>
              <a:spLocks noChangeArrowheads="1"/>
            </p:cNvSpPr>
            <p:nvPr/>
          </p:nvSpPr>
          <p:spPr bwMode="auto">
            <a:xfrm>
              <a:off x="2189" y="2774"/>
              <a:ext cx="142" cy="14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  <p:sp>
          <p:nvSpPr>
            <p:cNvPr id="274515" name="Oval 20"/>
            <p:cNvSpPr>
              <a:spLocks noChangeArrowheads="1"/>
            </p:cNvSpPr>
            <p:nvPr/>
          </p:nvSpPr>
          <p:spPr bwMode="auto">
            <a:xfrm>
              <a:off x="2378" y="2773"/>
              <a:ext cx="142" cy="14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  <p:sp>
          <p:nvSpPr>
            <p:cNvPr id="274516" name="Oval 21"/>
            <p:cNvSpPr>
              <a:spLocks noChangeArrowheads="1"/>
            </p:cNvSpPr>
            <p:nvPr/>
          </p:nvSpPr>
          <p:spPr bwMode="auto">
            <a:xfrm>
              <a:off x="1626" y="2776"/>
              <a:ext cx="142" cy="14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  <p:sp>
          <p:nvSpPr>
            <p:cNvPr id="274517" name="Oval 22"/>
            <p:cNvSpPr>
              <a:spLocks noChangeArrowheads="1"/>
            </p:cNvSpPr>
            <p:nvPr/>
          </p:nvSpPr>
          <p:spPr bwMode="auto">
            <a:xfrm>
              <a:off x="1814" y="2776"/>
              <a:ext cx="142" cy="14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  <p:sp>
          <p:nvSpPr>
            <p:cNvPr id="274518" name="Oval 23"/>
            <p:cNvSpPr>
              <a:spLocks noChangeArrowheads="1"/>
            </p:cNvSpPr>
            <p:nvPr/>
          </p:nvSpPr>
          <p:spPr bwMode="auto">
            <a:xfrm>
              <a:off x="2568" y="2775"/>
              <a:ext cx="142" cy="14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  <p:sp>
          <p:nvSpPr>
            <p:cNvPr id="274519" name="Oval 24"/>
            <p:cNvSpPr>
              <a:spLocks noChangeArrowheads="1"/>
            </p:cNvSpPr>
            <p:nvPr/>
          </p:nvSpPr>
          <p:spPr bwMode="auto">
            <a:xfrm>
              <a:off x="2757" y="2774"/>
              <a:ext cx="142" cy="14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  <p:sp>
          <p:nvSpPr>
            <p:cNvPr id="274520" name="Oval 25"/>
            <p:cNvSpPr>
              <a:spLocks noChangeArrowheads="1"/>
            </p:cNvSpPr>
            <p:nvPr/>
          </p:nvSpPr>
          <p:spPr bwMode="auto">
            <a:xfrm>
              <a:off x="2001" y="3138"/>
              <a:ext cx="142" cy="14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  <p:sp>
          <p:nvSpPr>
            <p:cNvPr id="274521" name="Oval 26"/>
            <p:cNvSpPr>
              <a:spLocks noChangeArrowheads="1"/>
            </p:cNvSpPr>
            <p:nvPr/>
          </p:nvSpPr>
          <p:spPr bwMode="auto">
            <a:xfrm>
              <a:off x="2189" y="3138"/>
              <a:ext cx="142" cy="14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  <p:sp>
          <p:nvSpPr>
            <p:cNvPr id="274522" name="Oval 27"/>
            <p:cNvSpPr>
              <a:spLocks noChangeArrowheads="1"/>
            </p:cNvSpPr>
            <p:nvPr/>
          </p:nvSpPr>
          <p:spPr bwMode="auto">
            <a:xfrm>
              <a:off x="2378" y="3137"/>
              <a:ext cx="142" cy="14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  <p:sp>
          <p:nvSpPr>
            <p:cNvPr id="274523" name="Oval 28"/>
            <p:cNvSpPr>
              <a:spLocks noChangeArrowheads="1"/>
            </p:cNvSpPr>
            <p:nvPr/>
          </p:nvSpPr>
          <p:spPr bwMode="auto">
            <a:xfrm>
              <a:off x="1626" y="3140"/>
              <a:ext cx="142" cy="14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  <p:sp>
          <p:nvSpPr>
            <p:cNvPr id="274524" name="Oval 29"/>
            <p:cNvSpPr>
              <a:spLocks noChangeArrowheads="1"/>
            </p:cNvSpPr>
            <p:nvPr/>
          </p:nvSpPr>
          <p:spPr bwMode="auto">
            <a:xfrm>
              <a:off x="1814" y="3140"/>
              <a:ext cx="142" cy="14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  <p:sp>
          <p:nvSpPr>
            <p:cNvPr id="274525" name="Oval 30"/>
            <p:cNvSpPr>
              <a:spLocks noChangeArrowheads="1"/>
            </p:cNvSpPr>
            <p:nvPr/>
          </p:nvSpPr>
          <p:spPr bwMode="auto">
            <a:xfrm>
              <a:off x="2568" y="3139"/>
              <a:ext cx="142" cy="14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  <p:sp>
          <p:nvSpPr>
            <p:cNvPr id="274526" name="Oval 31"/>
            <p:cNvSpPr>
              <a:spLocks noChangeArrowheads="1"/>
            </p:cNvSpPr>
            <p:nvPr/>
          </p:nvSpPr>
          <p:spPr bwMode="auto">
            <a:xfrm>
              <a:off x="2757" y="3138"/>
              <a:ext cx="142" cy="14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</p:grpSp>
      <p:sp>
        <p:nvSpPr>
          <p:cNvPr id="102" name="Oval 82"/>
          <p:cNvSpPr>
            <a:spLocks noChangeArrowheads="1"/>
          </p:cNvSpPr>
          <p:nvPr/>
        </p:nvSpPr>
        <p:spPr bwMode="auto">
          <a:xfrm>
            <a:off x="9112250" y="5686425"/>
            <a:ext cx="131763" cy="1746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kumimoji="1" lang="zh-CN" altLang="en-US" sz="2400">
              <a:solidFill>
                <a:srgbClr val="3333CC"/>
              </a:solidFill>
              <a:latin typeface="Times New Roman" pitchFamily="18" charset="0"/>
              <a:ea typeface="宋体" pitchFamily="2" charset="-122"/>
            </a:endParaRPr>
          </a:p>
        </p:txBody>
      </p:sp>
      <p:grpSp>
        <p:nvGrpSpPr>
          <p:cNvPr id="274445" name="Group 79"/>
          <p:cNvGrpSpPr>
            <a:grpSpLocks/>
          </p:cNvGrpSpPr>
          <p:nvPr/>
        </p:nvGrpSpPr>
        <p:grpSpPr bwMode="auto">
          <a:xfrm rot="-2626620">
            <a:off x="7589838" y="4751388"/>
            <a:ext cx="1152525" cy="1668462"/>
            <a:chOff x="46" y="195"/>
            <a:chExt cx="2030" cy="2458"/>
          </a:xfrm>
        </p:grpSpPr>
        <p:sp>
          <p:nvSpPr>
            <p:cNvPr id="274510" name="Arc 80"/>
            <p:cNvSpPr>
              <a:spLocks/>
            </p:cNvSpPr>
            <p:nvPr/>
          </p:nvSpPr>
          <p:spPr bwMode="auto">
            <a:xfrm rot="-586119">
              <a:off x="46" y="195"/>
              <a:ext cx="1326" cy="1440"/>
            </a:xfrm>
            <a:custGeom>
              <a:avLst/>
              <a:gdLst>
                <a:gd name="T0" fmla="*/ 0 w 21600"/>
                <a:gd name="T1" fmla="*/ 0 h 23054"/>
                <a:gd name="T2" fmla="*/ 0 w 21600"/>
                <a:gd name="T3" fmla="*/ 0 h 23054"/>
                <a:gd name="T4" fmla="*/ 0 w 21600"/>
                <a:gd name="T5" fmla="*/ 0 h 2305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54"/>
                <a:gd name="T11" fmla="*/ 21600 w 21600"/>
                <a:gd name="T12" fmla="*/ 23054 h 230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54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085"/>
                    <a:pt x="21583" y="22570"/>
                    <a:pt x="21551" y="23054"/>
                  </a:cubicBezTo>
                </a:path>
                <a:path w="21600" h="23054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085"/>
                    <a:pt x="21583" y="22570"/>
                    <a:pt x="21551" y="2305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5715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4511" name="Arc 81"/>
            <p:cNvSpPr>
              <a:spLocks/>
            </p:cNvSpPr>
            <p:nvPr/>
          </p:nvSpPr>
          <p:spPr bwMode="auto">
            <a:xfrm rot="-586119" flipH="1" flipV="1">
              <a:off x="1584" y="1411"/>
              <a:ext cx="492" cy="1242"/>
            </a:xfrm>
            <a:custGeom>
              <a:avLst/>
              <a:gdLst>
                <a:gd name="T0" fmla="*/ 0 w 21600"/>
                <a:gd name="T1" fmla="*/ 0 h 23155"/>
                <a:gd name="T2" fmla="*/ 0 w 21600"/>
                <a:gd name="T3" fmla="*/ 0 h 23155"/>
                <a:gd name="T4" fmla="*/ 0 w 21600"/>
                <a:gd name="T5" fmla="*/ 0 h 231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155"/>
                <a:gd name="T11" fmla="*/ 21600 w 21600"/>
                <a:gd name="T12" fmla="*/ 23155 h 231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15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118"/>
                    <a:pt x="21581" y="22637"/>
                    <a:pt x="21543" y="23154"/>
                  </a:cubicBezTo>
                </a:path>
                <a:path w="21600" h="2315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118"/>
                    <a:pt x="21581" y="22637"/>
                    <a:pt x="21543" y="2315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5715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74446" name="Freeform 78"/>
          <p:cNvSpPr>
            <a:spLocks/>
          </p:cNvSpPr>
          <p:nvPr/>
        </p:nvSpPr>
        <p:spPr bwMode="auto">
          <a:xfrm>
            <a:off x="9175750" y="5011738"/>
            <a:ext cx="26988" cy="782637"/>
          </a:xfrm>
          <a:custGeom>
            <a:avLst/>
            <a:gdLst>
              <a:gd name="T0" fmla="*/ 0 w 29"/>
              <a:gd name="T1" fmla="*/ 2147483647 h 643"/>
              <a:gd name="T2" fmla="*/ 2147483647 w 29"/>
              <a:gd name="T3" fmla="*/ 0 h 643"/>
              <a:gd name="T4" fmla="*/ 0 60000 65536"/>
              <a:gd name="T5" fmla="*/ 0 60000 65536"/>
              <a:gd name="T6" fmla="*/ 0 w 29"/>
              <a:gd name="T7" fmla="*/ 0 h 643"/>
              <a:gd name="T8" fmla="*/ 29 w 29"/>
              <a:gd name="T9" fmla="*/ 643 h 64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" h="643">
                <a:moveTo>
                  <a:pt x="0" y="643"/>
                </a:moveTo>
                <a:cubicBezTo>
                  <a:pt x="29" y="429"/>
                  <a:pt x="22" y="217"/>
                  <a:pt x="22" y="0"/>
                </a:cubicBezTo>
              </a:path>
            </a:pathLst>
          </a:custGeom>
          <a:noFill/>
          <a:ln w="57150" cmpd="sng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07" name="Group 36"/>
          <p:cNvGrpSpPr>
            <a:grpSpLocks/>
          </p:cNvGrpSpPr>
          <p:nvPr/>
        </p:nvGrpSpPr>
        <p:grpSpPr bwMode="auto">
          <a:xfrm rot="4227882">
            <a:off x="10092029" y="4184547"/>
            <a:ext cx="397850" cy="2348131"/>
            <a:chOff x="7884" y="924"/>
            <a:chExt cx="558" cy="5217"/>
          </a:xfrm>
          <a:solidFill>
            <a:srgbClr val="5DD5FF"/>
          </a:solidFill>
        </p:grpSpPr>
        <p:sp>
          <p:nvSpPr>
            <p:cNvPr id="108" name="Rectangle 37"/>
            <p:cNvSpPr>
              <a:spLocks noChangeArrowheads="1"/>
            </p:cNvSpPr>
            <p:nvPr/>
          </p:nvSpPr>
          <p:spPr bwMode="auto">
            <a:xfrm>
              <a:off x="7944" y="1551"/>
              <a:ext cx="430" cy="193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09" name="AutoShape 38"/>
            <p:cNvSpPr>
              <a:spLocks noChangeArrowheads="1"/>
            </p:cNvSpPr>
            <p:nvPr/>
          </p:nvSpPr>
          <p:spPr bwMode="auto">
            <a:xfrm flipV="1">
              <a:off x="7950" y="1425"/>
              <a:ext cx="420" cy="12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26 w 21600"/>
                <a:gd name="T13" fmla="*/ 4566 h 21600"/>
                <a:gd name="T14" fmla="*/ 17126 w 21600"/>
                <a:gd name="T15" fmla="*/ 1703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10" name="Rectangle 39"/>
            <p:cNvSpPr>
              <a:spLocks noChangeArrowheads="1"/>
            </p:cNvSpPr>
            <p:nvPr/>
          </p:nvSpPr>
          <p:spPr bwMode="auto">
            <a:xfrm>
              <a:off x="7884" y="3486"/>
              <a:ext cx="556" cy="19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11" name="Rectangle 40"/>
            <p:cNvSpPr>
              <a:spLocks noChangeArrowheads="1"/>
            </p:cNvSpPr>
            <p:nvPr/>
          </p:nvSpPr>
          <p:spPr bwMode="auto">
            <a:xfrm>
              <a:off x="7886" y="3681"/>
              <a:ext cx="556" cy="114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12" name="Rectangle 41"/>
            <p:cNvSpPr>
              <a:spLocks noChangeArrowheads="1"/>
            </p:cNvSpPr>
            <p:nvPr/>
          </p:nvSpPr>
          <p:spPr bwMode="auto">
            <a:xfrm>
              <a:off x="8048" y="3795"/>
              <a:ext cx="240" cy="63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13" name="Rectangle 42"/>
            <p:cNvSpPr>
              <a:spLocks noChangeArrowheads="1"/>
            </p:cNvSpPr>
            <p:nvPr/>
          </p:nvSpPr>
          <p:spPr bwMode="auto">
            <a:xfrm>
              <a:off x="8104" y="3861"/>
              <a:ext cx="136" cy="708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14" name="Rectangle 43"/>
            <p:cNvSpPr>
              <a:spLocks noChangeArrowheads="1"/>
            </p:cNvSpPr>
            <p:nvPr/>
          </p:nvSpPr>
          <p:spPr bwMode="auto">
            <a:xfrm>
              <a:off x="8084" y="4569"/>
              <a:ext cx="178" cy="936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15" name="AutoShape 44"/>
            <p:cNvSpPr>
              <a:spLocks noChangeArrowheads="1"/>
            </p:cNvSpPr>
            <p:nvPr/>
          </p:nvSpPr>
          <p:spPr bwMode="auto">
            <a:xfrm>
              <a:off x="8114" y="5511"/>
              <a:ext cx="116" cy="63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959 w 21600"/>
                <a:gd name="T13" fmla="*/ 5897 h 21600"/>
                <a:gd name="T14" fmla="*/ 15641 w 21600"/>
                <a:gd name="T15" fmla="*/ 1570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193" y="21600"/>
                  </a:lnTo>
                  <a:lnTo>
                    <a:pt x="13407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16" name="Rectangle 45"/>
            <p:cNvSpPr>
              <a:spLocks noChangeArrowheads="1"/>
            </p:cNvSpPr>
            <p:nvPr/>
          </p:nvSpPr>
          <p:spPr bwMode="auto">
            <a:xfrm>
              <a:off x="8070" y="924"/>
              <a:ext cx="182" cy="507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17" name="Line 46"/>
            <p:cNvSpPr>
              <a:spLocks noChangeShapeType="1"/>
            </p:cNvSpPr>
            <p:nvPr/>
          </p:nvSpPr>
          <p:spPr bwMode="auto">
            <a:xfrm>
              <a:off x="8124" y="981"/>
              <a:ext cx="12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18" name="Line 47"/>
            <p:cNvSpPr>
              <a:spLocks noChangeShapeType="1"/>
            </p:cNvSpPr>
            <p:nvPr/>
          </p:nvSpPr>
          <p:spPr bwMode="auto">
            <a:xfrm>
              <a:off x="8120" y="1056"/>
              <a:ext cx="12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19" name="Line 48"/>
            <p:cNvSpPr>
              <a:spLocks noChangeShapeType="1"/>
            </p:cNvSpPr>
            <p:nvPr/>
          </p:nvSpPr>
          <p:spPr bwMode="auto">
            <a:xfrm>
              <a:off x="8124" y="1131"/>
              <a:ext cx="12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20" name="Line 49"/>
            <p:cNvSpPr>
              <a:spLocks noChangeShapeType="1"/>
            </p:cNvSpPr>
            <p:nvPr/>
          </p:nvSpPr>
          <p:spPr bwMode="auto">
            <a:xfrm>
              <a:off x="8124" y="1185"/>
              <a:ext cx="12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21" name="Line 50"/>
            <p:cNvSpPr>
              <a:spLocks noChangeShapeType="1"/>
            </p:cNvSpPr>
            <p:nvPr/>
          </p:nvSpPr>
          <p:spPr bwMode="auto">
            <a:xfrm>
              <a:off x="8124" y="1254"/>
              <a:ext cx="12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22" name="Line 51"/>
            <p:cNvSpPr>
              <a:spLocks noChangeShapeType="1"/>
            </p:cNvSpPr>
            <p:nvPr/>
          </p:nvSpPr>
          <p:spPr bwMode="auto">
            <a:xfrm>
              <a:off x="8130" y="1320"/>
              <a:ext cx="12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23" name="Line 52"/>
            <p:cNvSpPr>
              <a:spLocks noChangeShapeType="1"/>
            </p:cNvSpPr>
            <p:nvPr/>
          </p:nvSpPr>
          <p:spPr bwMode="auto">
            <a:xfrm>
              <a:off x="8124" y="1380"/>
              <a:ext cx="12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24" name="Line 53"/>
            <p:cNvSpPr>
              <a:spLocks noChangeShapeType="1"/>
            </p:cNvSpPr>
            <p:nvPr/>
          </p:nvSpPr>
          <p:spPr bwMode="auto">
            <a:xfrm>
              <a:off x="8074" y="1350"/>
              <a:ext cx="12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25" name="Line 54"/>
            <p:cNvSpPr>
              <a:spLocks noChangeShapeType="1"/>
            </p:cNvSpPr>
            <p:nvPr/>
          </p:nvSpPr>
          <p:spPr bwMode="auto">
            <a:xfrm>
              <a:off x="8076" y="1281"/>
              <a:ext cx="12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26" name="Line 55"/>
            <p:cNvSpPr>
              <a:spLocks noChangeShapeType="1"/>
            </p:cNvSpPr>
            <p:nvPr/>
          </p:nvSpPr>
          <p:spPr bwMode="auto">
            <a:xfrm>
              <a:off x="8076" y="1221"/>
              <a:ext cx="12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27" name="Line 56"/>
            <p:cNvSpPr>
              <a:spLocks noChangeShapeType="1"/>
            </p:cNvSpPr>
            <p:nvPr/>
          </p:nvSpPr>
          <p:spPr bwMode="auto">
            <a:xfrm>
              <a:off x="8072" y="1161"/>
              <a:ext cx="12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28" name="Line 57"/>
            <p:cNvSpPr>
              <a:spLocks noChangeShapeType="1"/>
            </p:cNvSpPr>
            <p:nvPr/>
          </p:nvSpPr>
          <p:spPr bwMode="auto">
            <a:xfrm>
              <a:off x="8072" y="1023"/>
              <a:ext cx="12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29" name="Line 58"/>
            <p:cNvSpPr>
              <a:spLocks noChangeShapeType="1"/>
            </p:cNvSpPr>
            <p:nvPr/>
          </p:nvSpPr>
          <p:spPr bwMode="auto">
            <a:xfrm>
              <a:off x="8076" y="1092"/>
              <a:ext cx="12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30" name="Rectangle 59"/>
            <p:cNvSpPr>
              <a:spLocks noChangeArrowheads="1"/>
            </p:cNvSpPr>
            <p:nvPr/>
          </p:nvSpPr>
          <p:spPr bwMode="auto">
            <a:xfrm>
              <a:off x="8110" y="3483"/>
              <a:ext cx="90" cy="19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31" name="Line 60"/>
            <p:cNvSpPr>
              <a:spLocks noChangeShapeType="1"/>
            </p:cNvSpPr>
            <p:nvPr/>
          </p:nvSpPr>
          <p:spPr bwMode="auto">
            <a:xfrm>
              <a:off x="7892" y="3612"/>
              <a:ext cx="210" cy="0"/>
            </a:xfrm>
            <a:prstGeom prst="line">
              <a:avLst/>
            </a:prstGeom>
            <a:grpFill/>
            <a:ln w="19050">
              <a:solidFill>
                <a:srgbClr val="9966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32" name="Line 61"/>
            <p:cNvSpPr>
              <a:spLocks noChangeShapeType="1"/>
            </p:cNvSpPr>
            <p:nvPr/>
          </p:nvSpPr>
          <p:spPr bwMode="auto">
            <a:xfrm>
              <a:off x="7888" y="3570"/>
              <a:ext cx="210" cy="0"/>
            </a:xfrm>
            <a:prstGeom prst="line">
              <a:avLst/>
            </a:prstGeom>
            <a:grpFill/>
            <a:ln w="19050">
              <a:solidFill>
                <a:srgbClr val="9966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33" name="Line 62"/>
            <p:cNvSpPr>
              <a:spLocks noChangeShapeType="1"/>
            </p:cNvSpPr>
            <p:nvPr/>
          </p:nvSpPr>
          <p:spPr bwMode="auto">
            <a:xfrm>
              <a:off x="7888" y="3528"/>
              <a:ext cx="210" cy="0"/>
            </a:xfrm>
            <a:prstGeom prst="line">
              <a:avLst/>
            </a:prstGeom>
            <a:grpFill/>
            <a:ln w="19050">
              <a:solidFill>
                <a:srgbClr val="9966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34" name="Line 63"/>
            <p:cNvSpPr>
              <a:spLocks noChangeShapeType="1"/>
            </p:cNvSpPr>
            <p:nvPr/>
          </p:nvSpPr>
          <p:spPr bwMode="auto">
            <a:xfrm>
              <a:off x="7892" y="3648"/>
              <a:ext cx="210" cy="0"/>
            </a:xfrm>
            <a:prstGeom prst="line">
              <a:avLst/>
            </a:prstGeom>
            <a:grpFill/>
            <a:ln w="19050">
              <a:solidFill>
                <a:srgbClr val="9966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35" name="Line 64"/>
            <p:cNvSpPr>
              <a:spLocks noChangeShapeType="1"/>
            </p:cNvSpPr>
            <p:nvPr/>
          </p:nvSpPr>
          <p:spPr bwMode="auto">
            <a:xfrm>
              <a:off x="8214" y="3573"/>
              <a:ext cx="210" cy="0"/>
            </a:xfrm>
            <a:prstGeom prst="line">
              <a:avLst/>
            </a:prstGeom>
            <a:grpFill/>
            <a:ln w="19050">
              <a:solidFill>
                <a:srgbClr val="9966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36" name="Line 65"/>
            <p:cNvSpPr>
              <a:spLocks noChangeShapeType="1"/>
            </p:cNvSpPr>
            <p:nvPr/>
          </p:nvSpPr>
          <p:spPr bwMode="auto">
            <a:xfrm>
              <a:off x="8214" y="3531"/>
              <a:ext cx="210" cy="0"/>
            </a:xfrm>
            <a:prstGeom prst="line">
              <a:avLst/>
            </a:prstGeom>
            <a:grpFill/>
            <a:ln w="19050">
              <a:solidFill>
                <a:srgbClr val="9966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37" name="Line 66"/>
            <p:cNvSpPr>
              <a:spLocks noChangeShapeType="1"/>
            </p:cNvSpPr>
            <p:nvPr/>
          </p:nvSpPr>
          <p:spPr bwMode="auto">
            <a:xfrm>
              <a:off x="8214" y="3609"/>
              <a:ext cx="210" cy="0"/>
            </a:xfrm>
            <a:prstGeom prst="line">
              <a:avLst/>
            </a:prstGeom>
            <a:grpFill/>
            <a:ln w="19050">
              <a:solidFill>
                <a:srgbClr val="9966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38" name="Line 67"/>
            <p:cNvSpPr>
              <a:spLocks noChangeShapeType="1"/>
            </p:cNvSpPr>
            <p:nvPr/>
          </p:nvSpPr>
          <p:spPr bwMode="auto">
            <a:xfrm>
              <a:off x="8208" y="3645"/>
              <a:ext cx="224" cy="0"/>
            </a:xfrm>
            <a:prstGeom prst="line">
              <a:avLst/>
            </a:prstGeom>
            <a:grpFill/>
            <a:ln w="19050">
              <a:solidFill>
                <a:srgbClr val="9966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</p:grpSp>
      <p:grpSp>
        <p:nvGrpSpPr>
          <p:cNvPr id="274448" name="Group 8"/>
          <p:cNvGrpSpPr>
            <a:grpSpLocks/>
          </p:cNvGrpSpPr>
          <p:nvPr/>
        </p:nvGrpSpPr>
        <p:grpSpPr bwMode="auto">
          <a:xfrm>
            <a:off x="5724525" y="3619500"/>
            <a:ext cx="938213" cy="935038"/>
            <a:chOff x="0" y="0"/>
            <a:chExt cx="936104" cy="936104"/>
          </a:xfrm>
        </p:grpSpPr>
        <p:sp>
          <p:nvSpPr>
            <p:cNvPr id="74" name="椭圆 19"/>
            <p:cNvSpPr>
              <a:spLocks noChangeArrowheads="1"/>
            </p:cNvSpPr>
            <p:nvPr/>
          </p:nvSpPr>
          <p:spPr bwMode="auto">
            <a:xfrm>
              <a:off x="0" y="0"/>
              <a:ext cx="936104" cy="936104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/>
            </a:extLst>
          </p:spPr>
          <p:txBody>
            <a:bodyPr anchor="ctr"/>
            <a:lstStyle/>
            <a:p>
              <a:pPr algn="ctr">
                <a:buFont typeface="Arial" pitchFamily="34" charset="0"/>
                <a:buNone/>
                <a:defRPr/>
              </a:pPr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75" name="Freeform 11"/>
            <p:cNvSpPr>
              <a:spLocks noEditPoints="1"/>
            </p:cNvSpPr>
            <p:nvPr/>
          </p:nvSpPr>
          <p:spPr bwMode="auto">
            <a:xfrm>
              <a:off x="88700" y="93770"/>
              <a:ext cx="753951" cy="748564"/>
            </a:xfrm>
            <a:custGeom>
              <a:avLst/>
              <a:gdLst>
                <a:gd name="T0" fmla="*/ 2147483647 w 244"/>
                <a:gd name="T1" fmla="*/ 0 h 243"/>
                <a:gd name="T2" fmla="*/ 2147483647 w 244"/>
                <a:gd name="T3" fmla="*/ 2147483647 h 243"/>
                <a:gd name="T4" fmla="*/ 2147483647 w 244"/>
                <a:gd name="T5" fmla="*/ 2147483647 h 243"/>
                <a:gd name="T6" fmla="*/ 2147483647 w 244"/>
                <a:gd name="T7" fmla="*/ 2147483647 h 243"/>
                <a:gd name="T8" fmla="*/ 2147483647 w 244"/>
                <a:gd name="T9" fmla="*/ 2147483647 h 243"/>
                <a:gd name="T10" fmla="*/ 2147483647 w 244"/>
                <a:gd name="T11" fmla="*/ 2147483647 h 243"/>
                <a:gd name="T12" fmla="*/ 0 w 244"/>
                <a:gd name="T13" fmla="*/ 2147483647 h 243"/>
                <a:gd name="T14" fmla="*/ 2147483647 w 244"/>
                <a:gd name="T15" fmla="*/ 2147483647 h 243"/>
                <a:gd name="T16" fmla="*/ 2147483647 w 244"/>
                <a:gd name="T17" fmla="*/ 0 h 243"/>
                <a:gd name="T18" fmla="*/ 2147483647 w 244"/>
                <a:gd name="T19" fmla="*/ 2147483647 h 243"/>
                <a:gd name="T20" fmla="*/ 2147483647 w 244"/>
                <a:gd name="T21" fmla="*/ 2147483647 h 243"/>
                <a:gd name="T22" fmla="*/ 2147483647 w 244"/>
                <a:gd name="T23" fmla="*/ 2147483647 h 243"/>
                <a:gd name="T24" fmla="*/ 2147483647 w 244"/>
                <a:gd name="T25" fmla="*/ 2147483647 h 243"/>
                <a:gd name="T26" fmla="*/ 2147483647 w 244"/>
                <a:gd name="T27" fmla="*/ 2147483647 h 243"/>
                <a:gd name="T28" fmla="*/ 2147483647 w 244"/>
                <a:gd name="T29" fmla="*/ 2147483647 h 243"/>
                <a:gd name="T30" fmla="*/ 2147483647 w 244"/>
                <a:gd name="T31" fmla="*/ 2147483647 h 243"/>
                <a:gd name="T32" fmla="*/ 2147483647 w 244"/>
                <a:gd name="T33" fmla="*/ 2147483647 h 243"/>
                <a:gd name="T34" fmla="*/ 2147483647 w 244"/>
                <a:gd name="T35" fmla="*/ 2147483647 h 243"/>
                <a:gd name="T36" fmla="*/ 2147483647 w 244"/>
                <a:gd name="T37" fmla="*/ 2147483647 h 243"/>
                <a:gd name="T38" fmla="*/ 2147483647 w 244"/>
                <a:gd name="T39" fmla="*/ 2147483647 h 243"/>
                <a:gd name="T40" fmla="*/ 2147483647 w 244"/>
                <a:gd name="T41" fmla="*/ 2147483647 h 243"/>
                <a:gd name="T42" fmla="*/ 2147483647 w 244"/>
                <a:gd name="T43" fmla="*/ 2147483647 h 243"/>
                <a:gd name="T44" fmla="*/ 2147483647 w 244"/>
                <a:gd name="T45" fmla="*/ 2147483647 h 243"/>
                <a:gd name="T46" fmla="*/ 2147483647 w 244"/>
                <a:gd name="T47" fmla="*/ 2147483647 h 243"/>
                <a:gd name="T48" fmla="*/ 2147483647 w 244"/>
                <a:gd name="T49" fmla="*/ 2147483647 h 243"/>
                <a:gd name="T50" fmla="*/ 2147483647 w 244"/>
                <a:gd name="T51" fmla="*/ 2147483647 h 243"/>
                <a:gd name="T52" fmla="*/ 2147483647 w 244"/>
                <a:gd name="T53" fmla="*/ 2147483647 h 243"/>
                <a:gd name="T54" fmla="*/ 2147483647 w 244"/>
                <a:gd name="T55" fmla="*/ 2147483647 h 24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4" h="243">
                  <a:moveTo>
                    <a:pt x="122" y="0"/>
                  </a:moveTo>
                  <a:cubicBezTo>
                    <a:pt x="156" y="0"/>
                    <a:pt x="186" y="13"/>
                    <a:pt x="208" y="35"/>
                  </a:cubicBezTo>
                  <a:cubicBezTo>
                    <a:pt x="231" y="57"/>
                    <a:pt x="244" y="88"/>
                    <a:pt x="244" y="121"/>
                  </a:cubicBezTo>
                  <a:cubicBezTo>
                    <a:pt x="244" y="155"/>
                    <a:pt x="231" y="186"/>
                    <a:pt x="208" y="208"/>
                  </a:cubicBezTo>
                  <a:cubicBezTo>
                    <a:pt x="186" y="230"/>
                    <a:pt x="156" y="243"/>
                    <a:pt x="122" y="243"/>
                  </a:cubicBezTo>
                  <a:cubicBezTo>
                    <a:pt x="89" y="243"/>
                    <a:pt x="58" y="230"/>
                    <a:pt x="36" y="208"/>
                  </a:cubicBezTo>
                  <a:cubicBezTo>
                    <a:pt x="14" y="186"/>
                    <a:pt x="0" y="155"/>
                    <a:pt x="0" y="121"/>
                  </a:cubicBezTo>
                  <a:cubicBezTo>
                    <a:pt x="0" y="88"/>
                    <a:pt x="14" y="57"/>
                    <a:pt x="36" y="35"/>
                  </a:cubicBezTo>
                  <a:cubicBezTo>
                    <a:pt x="58" y="13"/>
                    <a:pt x="89" y="0"/>
                    <a:pt x="122" y="0"/>
                  </a:cubicBezTo>
                  <a:close/>
                  <a:moveTo>
                    <a:pt x="170" y="135"/>
                  </a:moveTo>
                  <a:cubicBezTo>
                    <a:pt x="182" y="128"/>
                    <a:pt x="184" y="117"/>
                    <a:pt x="172" y="109"/>
                  </a:cubicBezTo>
                  <a:cubicBezTo>
                    <a:pt x="161" y="102"/>
                    <a:pt x="150" y="96"/>
                    <a:pt x="139" y="90"/>
                  </a:cubicBezTo>
                  <a:cubicBezTo>
                    <a:pt x="129" y="84"/>
                    <a:pt x="119" y="78"/>
                    <a:pt x="109" y="72"/>
                  </a:cubicBezTo>
                  <a:cubicBezTo>
                    <a:pt x="96" y="65"/>
                    <a:pt x="85" y="69"/>
                    <a:pt x="85" y="84"/>
                  </a:cubicBezTo>
                  <a:cubicBezTo>
                    <a:pt x="85" y="96"/>
                    <a:pt x="85" y="109"/>
                    <a:pt x="85" y="121"/>
                  </a:cubicBezTo>
                  <a:cubicBezTo>
                    <a:pt x="85" y="133"/>
                    <a:pt x="85" y="145"/>
                    <a:pt x="85" y="157"/>
                  </a:cubicBezTo>
                  <a:cubicBezTo>
                    <a:pt x="85" y="171"/>
                    <a:pt x="94" y="178"/>
                    <a:pt x="107" y="172"/>
                  </a:cubicBezTo>
                  <a:cubicBezTo>
                    <a:pt x="118" y="165"/>
                    <a:pt x="128" y="159"/>
                    <a:pt x="139" y="153"/>
                  </a:cubicBezTo>
                  <a:cubicBezTo>
                    <a:pt x="150" y="147"/>
                    <a:pt x="160" y="141"/>
                    <a:pt x="170" y="135"/>
                  </a:cubicBezTo>
                  <a:close/>
                  <a:moveTo>
                    <a:pt x="178" y="66"/>
                  </a:moveTo>
                  <a:cubicBezTo>
                    <a:pt x="164" y="52"/>
                    <a:pt x="144" y="43"/>
                    <a:pt x="122" y="43"/>
                  </a:cubicBezTo>
                  <a:cubicBezTo>
                    <a:pt x="101" y="43"/>
                    <a:pt x="81" y="52"/>
                    <a:pt x="67" y="66"/>
                  </a:cubicBezTo>
                  <a:cubicBezTo>
                    <a:pt x="52" y="80"/>
                    <a:pt x="44" y="100"/>
                    <a:pt x="44" y="121"/>
                  </a:cubicBezTo>
                  <a:cubicBezTo>
                    <a:pt x="44" y="143"/>
                    <a:pt x="52" y="163"/>
                    <a:pt x="67" y="177"/>
                  </a:cubicBezTo>
                  <a:cubicBezTo>
                    <a:pt x="81" y="191"/>
                    <a:pt x="101" y="200"/>
                    <a:pt x="122" y="200"/>
                  </a:cubicBezTo>
                  <a:cubicBezTo>
                    <a:pt x="144" y="200"/>
                    <a:pt x="164" y="191"/>
                    <a:pt x="178" y="177"/>
                  </a:cubicBezTo>
                  <a:cubicBezTo>
                    <a:pt x="192" y="163"/>
                    <a:pt x="201" y="143"/>
                    <a:pt x="201" y="121"/>
                  </a:cubicBezTo>
                  <a:cubicBezTo>
                    <a:pt x="201" y="100"/>
                    <a:pt x="192" y="80"/>
                    <a:pt x="178" y="66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/>
            </a:extLst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</p:grpSp>
      <p:grpSp>
        <p:nvGrpSpPr>
          <p:cNvPr id="274449" name="Group 44"/>
          <p:cNvGrpSpPr>
            <a:grpSpLocks/>
          </p:cNvGrpSpPr>
          <p:nvPr/>
        </p:nvGrpSpPr>
        <p:grpSpPr bwMode="auto">
          <a:xfrm>
            <a:off x="6889750" y="2701925"/>
            <a:ext cx="1317625" cy="976313"/>
            <a:chOff x="1984" y="2338"/>
            <a:chExt cx="1244" cy="917"/>
          </a:xfrm>
        </p:grpSpPr>
        <p:grpSp>
          <p:nvGrpSpPr>
            <p:cNvPr id="274487" name="Group 45"/>
            <p:cNvGrpSpPr>
              <a:grpSpLocks/>
            </p:cNvGrpSpPr>
            <p:nvPr/>
          </p:nvGrpSpPr>
          <p:grpSpPr bwMode="auto">
            <a:xfrm>
              <a:off x="2286" y="2338"/>
              <a:ext cx="379" cy="447"/>
              <a:chOff x="2286" y="2338"/>
              <a:chExt cx="379" cy="447"/>
            </a:xfrm>
          </p:grpSpPr>
          <p:sp>
            <p:nvSpPr>
              <p:cNvPr id="274498" name="Arc 46"/>
              <p:cNvSpPr>
                <a:spLocks/>
              </p:cNvSpPr>
              <p:nvPr/>
            </p:nvSpPr>
            <p:spPr bwMode="auto">
              <a:xfrm rot="-7447758" flipH="1" flipV="1">
                <a:off x="2257" y="2636"/>
                <a:ext cx="213" cy="62"/>
              </a:xfrm>
              <a:custGeom>
                <a:avLst/>
                <a:gdLst>
                  <a:gd name="T0" fmla="*/ 0 w 43200"/>
                  <a:gd name="T1" fmla="*/ 0 h 21600"/>
                  <a:gd name="T2" fmla="*/ 0 w 43200"/>
                  <a:gd name="T3" fmla="*/ 0 h 21600"/>
                  <a:gd name="T4" fmla="*/ 0 w 432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1600"/>
                  <a:gd name="T11" fmla="*/ 43200 w 432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1600" fill="none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74499" name="Arc 47"/>
              <p:cNvSpPr>
                <a:spLocks/>
              </p:cNvSpPr>
              <p:nvPr/>
            </p:nvSpPr>
            <p:spPr bwMode="auto">
              <a:xfrm rot="-7445238" flipH="1" flipV="1">
                <a:off x="2288" y="2586"/>
                <a:ext cx="268" cy="78"/>
              </a:xfrm>
              <a:custGeom>
                <a:avLst/>
                <a:gdLst>
                  <a:gd name="T0" fmla="*/ 0 w 43200"/>
                  <a:gd name="T1" fmla="*/ 0 h 21600"/>
                  <a:gd name="T2" fmla="*/ 0 w 43200"/>
                  <a:gd name="T3" fmla="*/ 0 h 21600"/>
                  <a:gd name="T4" fmla="*/ 0 w 432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1600"/>
                  <a:gd name="T11" fmla="*/ 43200 w 432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1600" fill="none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74500" name="Arc 48"/>
              <p:cNvSpPr>
                <a:spLocks/>
              </p:cNvSpPr>
              <p:nvPr/>
            </p:nvSpPr>
            <p:spPr bwMode="auto">
              <a:xfrm rot="-7428485" flipH="1" flipV="1">
                <a:off x="2334" y="2545"/>
                <a:ext cx="290" cy="84"/>
              </a:xfrm>
              <a:custGeom>
                <a:avLst/>
                <a:gdLst>
                  <a:gd name="T0" fmla="*/ 0 w 43200"/>
                  <a:gd name="T1" fmla="*/ 0 h 21600"/>
                  <a:gd name="T2" fmla="*/ 0 w 43200"/>
                  <a:gd name="T3" fmla="*/ 0 h 21600"/>
                  <a:gd name="T4" fmla="*/ 0 w 432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1600"/>
                  <a:gd name="T11" fmla="*/ 43200 w 432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1600" fill="none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74501" name="Arc 49"/>
              <p:cNvSpPr>
                <a:spLocks/>
              </p:cNvSpPr>
              <p:nvPr/>
            </p:nvSpPr>
            <p:spPr bwMode="auto">
              <a:xfrm rot="-7434792" flipH="1" flipV="1">
                <a:off x="2382" y="2500"/>
                <a:ext cx="325" cy="96"/>
              </a:xfrm>
              <a:custGeom>
                <a:avLst/>
                <a:gdLst>
                  <a:gd name="T0" fmla="*/ 0 w 43200"/>
                  <a:gd name="T1" fmla="*/ 0 h 21600"/>
                  <a:gd name="T2" fmla="*/ 0 w 43200"/>
                  <a:gd name="T3" fmla="*/ 0 h 21600"/>
                  <a:gd name="T4" fmla="*/ 0 w 432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1600"/>
                  <a:gd name="T11" fmla="*/ 43200 w 432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1600" fill="none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74502" name="Arc 50"/>
              <p:cNvSpPr>
                <a:spLocks/>
              </p:cNvSpPr>
              <p:nvPr/>
            </p:nvSpPr>
            <p:spPr bwMode="auto">
              <a:xfrm rot="-7434792" flipH="1" flipV="1">
                <a:off x="2454" y="2453"/>
                <a:ext cx="325" cy="96"/>
              </a:xfrm>
              <a:custGeom>
                <a:avLst/>
                <a:gdLst>
                  <a:gd name="T0" fmla="*/ 0 w 43200"/>
                  <a:gd name="T1" fmla="*/ 0 h 21600"/>
                  <a:gd name="T2" fmla="*/ 0 w 43200"/>
                  <a:gd name="T3" fmla="*/ 0 h 21600"/>
                  <a:gd name="T4" fmla="*/ 0 w 432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1600"/>
                  <a:gd name="T11" fmla="*/ 43200 w 432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1600" fill="none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74503" name="Arc 51"/>
              <p:cNvSpPr>
                <a:spLocks/>
              </p:cNvSpPr>
              <p:nvPr/>
            </p:nvSpPr>
            <p:spPr bwMode="auto">
              <a:xfrm rot="-7447758" flipH="1" flipV="1">
                <a:off x="2224" y="2669"/>
                <a:ext cx="178" cy="53"/>
              </a:xfrm>
              <a:custGeom>
                <a:avLst/>
                <a:gdLst>
                  <a:gd name="T0" fmla="*/ 0 w 43200"/>
                  <a:gd name="T1" fmla="*/ 0 h 21600"/>
                  <a:gd name="T2" fmla="*/ 0 w 43200"/>
                  <a:gd name="T3" fmla="*/ 0 h 21600"/>
                  <a:gd name="T4" fmla="*/ 0 w 432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1600"/>
                  <a:gd name="T11" fmla="*/ 43200 w 432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1600" fill="none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274488" name="Rectangle 52"/>
            <p:cNvSpPr>
              <a:spLocks noChangeArrowheads="1"/>
            </p:cNvSpPr>
            <p:nvPr/>
          </p:nvSpPr>
          <p:spPr bwMode="auto">
            <a:xfrm>
              <a:off x="1984" y="3139"/>
              <a:ext cx="1244" cy="116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  <p:sp>
          <p:nvSpPr>
            <p:cNvPr id="274489" name="Line 53"/>
            <p:cNvSpPr>
              <a:spLocks noChangeShapeType="1"/>
            </p:cNvSpPr>
            <p:nvPr/>
          </p:nvSpPr>
          <p:spPr bwMode="auto">
            <a:xfrm flipV="1">
              <a:off x="2343" y="2788"/>
              <a:ext cx="0" cy="3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4490" name="Rectangle 54"/>
            <p:cNvSpPr>
              <a:spLocks noChangeArrowheads="1"/>
            </p:cNvSpPr>
            <p:nvPr/>
          </p:nvSpPr>
          <p:spPr bwMode="auto">
            <a:xfrm>
              <a:off x="2529" y="3060"/>
              <a:ext cx="636" cy="56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rgbClr val="9966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kumimoji="1" lang="zh-CN" altLang="en-US" sz="24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  <p:grpSp>
          <p:nvGrpSpPr>
            <p:cNvPr id="274491" name="Group 55"/>
            <p:cNvGrpSpPr>
              <a:grpSpLocks/>
            </p:cNvGrpSpPr>
            <p:nvPr/>
          </p:nvGrpSpPr>
          <p:grpSpPr bwMode="auto">
            <a:xfrm>
              <a:off x="2243" y="2391"/>
              <a:ext cx="346" cy="427"/>
              <a:chOff x="2243" y="2391"/>
              <a:chExt cx="346" cy="427"/>
            </a:xfrm>
          </p:grpSpPr>
          <p:sp>
            <p:nvSpPr>
              <p:cNvPr id="274492" name="Arc 56"/>
              <p:cNvSpPr>
                <a:spLocks/>
              </p:cNvSpPr>
              <p:nvPr/>
            </p:nvSpPr>
            <p:spPr bwMode="auto">
              <a:xfrm rot="14143023" flipH="1">
                <a:off x="2204" y="2671"/>
                <a:ext cx="212" cy="62"/>
              </a:xfrm>
              <a:custGeom>
                <a:avLst/>
                <a:gdLst>
                  <a:gd name="T0" fmla="*/ 0 w 43200"/>
                  <a:gd name="T1" fmla="*/ 0 h 21600"/>
                  <a:gd name="T2" fmla="*/ 0 w 43200"/>
                  <a:gd name="T3" fmla="*/ 0 h 21600"/>
                  <a:gd name="T4" fmla="*/ 0 w 432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1600"/>
                  <a:gd name="T11" fmla="*/ 43200 w 432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1600" fill="none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74493" name="Arc 57"/>
              <p:cNvSpPr>
                <a:spLocks/>
              </p:cNvSpPr>
              <p:nvPr/>
            </p:nvSpPr>
            <p:spPr bwMode="auto">
              <a:xfrm rot="14140503" flipH="1">
                <a:off x="2221" y="2631"/>
                <a:ext cx="267" cy="79"/>
              </a:xfrm>
              <a:custGeom>
                <a:avLst/>
                <a:gdLst>
                  <a:gd name="T0" fmla="*/ 0 w 43200"/>
                  <a:gd name="T1" fmla="*/ 0 h 21600"/>
                  <a:gd name="T2" fmla="*/ 0 w 43200"/>
                  <a:gd name="T3" fmla="*/ 0 h 21600"/>
                  <a:gd name="T4" fmla="*/ 0 w 432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1600"/>
                  <a:gd name="T11" fmla="*/ 43200 w 432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1600" fill="none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74494" name="Arc 58"/>
              <p:cNvSpPr>
                <a:spLocks/>
              </p:cNvSpPr>
              <p:nvPr/>
            </p:nvSpPr>
            <p:spPr bwMode="auto">
              <a:xfrm rot="14123751" flipH="1">
                <a:off x="2262" y="2591"/>
                <a:ext cx="290" cy="85"/>
              </a:xfrm>
              <a:custGeom>
                <a:avLst/>
                <a:gdLst>
                  <a:gd name="T0" fmla="*/ 0 w 43200"/>
                  <a:gd name="T1" fmla="*/ 0 h 21600"/>
                  <a:gd name="T2" fmla="*/ 0 w 43200"/>
                  <a:gd name="T3" fmla="*/ 0 h 21600"/>
                  <a:gd name="T4" fmla="*/ 0 w 432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1600"/>
                  <a:gd name="T11" fmla="*/ 43200 w 432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1600" fill="none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74495" name="Arc 59"/>
              <p:cNvSpPr>
                <a:spLocks/>
              </p:cNvSpPr>
              <p:nvPr/>
            </p:nvSpPr>
            <p:spPr bwMode="auto">
              <a:xfrm rot="14130057" flipH="1">
                <a:off x="2301" y="2552"/>
                <a:ext cx="326" cy="96"/>
              </a:xfrm>
              <a:custGeom>
                <a:avLst/>
                <a:gdLst>
                  <a:gd name="T0" fmla="*/ 0 w 43200"/>
                  <a:gd name="T1" fmla="*/ 0 h 21600"/>
                  <a:gd name="T2" fmla="*/ 0 w 43200"/>
                  <a:gd name="T3" fmla="*/ 0 h 21600"/>
                  <a:gd name="T4" fmla="*/ 0 w 432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1600"/>
                  <a:gd name="T11" fmla="*/ 43200 w 432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1600" fill="none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74496" name="Arc 60"/>
              <p:cNvSpPr>
                <a:spLocks/>
              </p:cNvSpPr>
              <p:nvPr/>
            </p:nvSpPr>
            <p:spPr bwMode="auto">
              <a:xfrm rot="14130057" flipH="1">
                <a:off x="2378" y="2506"/>
                <a:ext cx="325" cy="96"/>
              </a:xfrm>
              <a:custGeom>
                <a:avLst/>
                <a:gdLst>
                  <a:gd name="T0" fmla="*/ 0 w 43200"/>
                  <a:gd name="T1" fmla="*/ 0 h 21600"/>
                  <a:gd name="T2" fmla="*/ 0 w 43200"/>
                  <a:gd name="T3" fmla="*/ 0 h 21600"/>
                  <a:gd name="T4" fmla="*/ 0 w 432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1600"/>
                  <a:gd name="T11" fmla="*/ 43200 w 432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1600" fill="none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74497" name="Arc 61"/>
              <p:cNvSpPr>
                <a:spLocks/>
              </p:cNvSpPr>
              <p:nvPr/>
            </p:nvSpPr>
            <p:spPr bwMode="auto">
              <a:xfrm rot="14143023" flipH="1">
                <a:off x="2181" y="2702"/>
                <a:ext cx="178" cy="53"/>
              </a:xfrm>
              <a:custGeom>
                <a:avLst/>
                <a:gdLst>
                  <a:gd name="T0" fmla="*/ 0 w 43200"/>
                  <a:gd name="T1" fmla="*/ 0 h 21600"/>
                  <a:gd name="T2" fmla="*/ 0 w 43200"/>
                  <a:gd name="T3" fmla="*/ 0 h 21600"/>
                  <a:gd name="T4" fmla="*/ 0 w 432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1600"/>
                  <a:gd name="T11" fmla="*/ 43200 w 432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1600" fill="none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599"/>
                    </a:moveTo>
                    <a:cubicBezTo>
                      <a:pt x="0" y="9670"/>
                      <a:pt x="9671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pic>
        <p:nvPicPr>
          <p:cNvPr id="2744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479204">
            <a:off x="5786438" y="2232025"/>
            <a:ext cx="3268662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8" name="Group 8"/>
          <p:cNvGrpSpPr>
            <a:grpSpLocks/>
          </p:cNvGrpSpPr>
          <p:nvPr/>
        </p:nvGrpSpPr>
        <p:grpSpPr bwMode="auto">
          <a:xfrm rot="1380000">
            <a:off x="8931275" y="966788"/>
            <a:ext cx="2052638" cy="2752725"/>
            <a:chOff x="3312" y="-232"/>
            <a:chExt cx="2284" cy="3117"/>
          </a:xfrm>
        </p:grpSpPr>
        <p:grpSp>
          <p:nvGrpSpPr>
            <p:cNvPr id="274452" name="Group 9"/>
            <p:cNvGrpSpPr>
              <a:grpSpLocks/>
            </p:cNvGrpSpPr>
            <p:nvPr/>
          </p:nvGrpSpPr>
          <p:grpSpPr bwMode="auto">
            <a:xfrm rot="-3154557">
              <a:off x="4564" y="-304"/>
              <a:ext cx="960" cy="1104"/>
              <a:chOff x="3854" y="1635"/>
              <a:chExt cx="2384" cy="4425"/>
            </a:xfrm>
          </p:grpSpPr>
          <p:sp>
            <p:nvSpPr>
              <p:cNvPr id="274485" name="Arc 10"/>
              <p:cNvSpPr>
                <a:spLocks/>
              </p:cNvSpPr>
              <p:nvPr/>
            </p:nvSpPr>
            <p:spPr bwMode="auto">
              <a:xfrm>
                <a:off x="3854" y="1635"/>
                <a:ext cx="1740" cy="244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762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86" name="Arc 11"/>
              <p:cNvSpPr>
                <a:spLocks/>
              </p:cNvSpPr>
              <p:nvPr/>
            </p:nvSpPr>
            <p:spPr bwMode="auto">
              <a:xfrm flipH="1" flipV="1">
                <a:off x="5592" y="3960"/>
                <a:ext cx="646" cy="21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762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74453" name="Group 12"/>
            <p:cNvGrpSpPr>
              <a:grpSpLocks/>
            </p:cNvGrpSpPr>
            <p:nvPr/>
          </p:nvGrpSpPr>
          <p:grpSpPr bwMode="auto">
            <a:xfrm rot="2202031">
              <a:off x="3312" y="0"/>
              <a:ext cx="328" cy="2885"/>
              <a:chOff x="7884" y="924"/>
              <a:chExt cx="558" cy="5217"/>
            </a:xfrm>
          </p:grpSpPr>
          <p:sp>
            <p:nvSpPr>
              <p:cNvPr id="274454" name="Rectangle 13"/>
              <p:cNvSpPr>
                <a:spLocks noChangeArrowheads="1"/>
              </p:cNvSpPr>
              <p:nvPr/>
            </p:nvSpPr>
            <p:spPr bwMode="auto">
              <a:xfrm>
                <a:off x="7937" y="1552"/>
                <a:ext cx="430" cy="1935"/>
              </a:xfrm>
              <a:prstGeom prst="rect">
                <a:avLst/>
              </a:prstGeom>
              <a:solidFill>
                <a:srgbClr val="00B0F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kumimoji="1" lang="zh-CN" altLang="en-US" sz="24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455" name="AutoShape 14"/>
              <p:cNvSpPr>
                <a:spLocks noChangeArrowheads="1"/>
              </p:cNvSpPr>
              <p:nvPr/>
            </p:nvSpPr>
            <p:spPr bwMode="auto">
              <a:xfrm flipV="1">
                <a:off x="7950" y="1425"/>
                <a:ext cx="420" cy="12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26 w 21600"/>
                  <a:gd name="T13" fmla="*/ 4566 h 21600"/>
                  <a:gd name="T14" fmla="*/ 17126 w 21600"/>
                  <a:gd name="T15" fmla="*/ 1703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56" name="Rectangle 15"/>
              <p:cNvSpPr>
                <a:spLocks noChangeArrowheads="1"/>
              </p:cNvSpPr>
              <p:nvPr/>
            </p:nvSpPr>
            <p:spPr bwMode="auto">
              <a:xfrm>
                <a:off x="7884" y="3486"/>
                <a:ext cx="556" cy="195"/>
              </a:xfrm>
              <a:prstGeom prst="rect">
                <a:avLst/>
              </a:prstGeom>
              <a:gradFill rotWithShape="0">
                <a:gsLst>
                  <a:gs pos="0">
                    <a:srgbClr val="996600"/>
                  </a:gs>
                  <a:gs pos="100000">
                    <a:srgbClr val="472F00"/>
                  </a:gs>
                </a:gsLst>
                <a:lin ang="27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kumimoji="1" lang="zh-CN" altLang="en-US" sz="24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457" name="Rectangle 16"/>
              <p:cNvSpPr>
                <a:spLocks noChangeArrowheads="1"/>
              </p:cNvSpPr>
              <p:nvPr/>
            </p:nvSpPr>
            <p:spPr bwMode="auto">
              <a:xfrm>
                <a:off x="7886" y="3681"/>
                <a:ext cx="556" cy="114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kumimoji="1" lang="zh-CN" altLang="en-US" sz="24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458" name="Rectangle 17"/>
              <p:cNvSpPr>
                <a:spLocks noChangeArrowheads="1"/>
              </p:cNvSpPr>
              <p:nvPr/>
            </p:nvSpPr>
            <p:spPr bwMode="auto">
              <a:xfrm>
                <a:off x="8048" y="3795"/>
                <a:ext cx="240" cy="63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kumimoji="1" lang="zh-CN" altLang="en-US" sz="24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459" name="Rectangle 18"/>
              <p:cNvSpPr>
                <a:spLocks noChangeArrowheads="1"/>
              </p:cNvSpPr>
              <p:nvPr/>
            </p:nvSpPr>
            <p:spPr bwMode="auto">
              <a:xfrm>
                <a:off x="8104" y="3861"/>
                <a:ext cx="136" cy="708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kumimoji="1" lang="zh-CN" altLang="en-US" sz="24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460" name="Rectangle 19"/>
              <p:cNvSpPr>
                <a:spLocks noChangeArrowheads="1"/>
              </p:cNvSpPr>
              <p:nvPr/>
            </p:nvSpPr>
            <p:spPr bwMode="auto">
              <a:xfrm>
                <a:off x="8084" y="4569"/>
                <a:ext cx="178" cy="936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kumimoji="1" lang="zh-CN" altLang="en-US" sz="24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461" name="AutoShape 20"/>
              <p:cNvSpPr>
                <a:spLocks noChangeArrowheads="1"/>
              </p:cNvSpPr>
              <p:nvPr/>
            </p:nvSpPr>
            <p:spPr bwMode="auto">
              <a:xfrm>
                <a:off x="8114" y="5511"/>
                <a:ext cx="116" cy="63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5959 w 21600"/>
                  <a:gd name="T13" fmla="*/ 5897 h 21600"/>
                  <a:gd name="T14" fmla="*/ 15641 w 21600"/>
                  <a:gd name="T15" fmla="*/ 1570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193" y="21600"/>
                    </a:lnTo>
                    <a:lnTo>
                      <a:pt x="13407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62" name="Rectangle 21"/>
              <p:cNvSpPr>
                <a:spLocks noChangeArrowheads="1"/>
              </p:cNvSpPr>
              <p:nvPr/>
            </p:nvSpPr>
            <p:spPr bwMode="auto">
              <a:xfrm>
                <a:off x="8070" y="924"/>
                <a:ext cx="182" cy="507"/>
              </a:xfrm>
              <a:prstGeom prst="rect">
                <a:avLst/>
              </a:prstGeom>
              <a:solidFill>
                <a:srgbClr val="969696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kumimoji="1" lang="zh-CN" altLang="en-US" sz="24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463" name="Line 22"/>
              <p:cNvSpPr>
                <a:spLocks noChangeShapeType="1"/>
              </p:cNvSpPr>
              <p:nvPr/>
            </p:nvSpPr>
            <p:spPr bwMode="auto">
              <a:xfrm>
                <a:off x="8124" y="981"/>
                <a:ext cx="1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64" name="Line 23"/>
              <p:cNvSpPr>
                <a:spLocks noChangeShapeType="1"/>
              </p:cNvSpPr>
              <p:nvPr/>
            </p:nvSpPr>
            <p:spPr bwMode="auto">
              <a:xfrm>
                <a:off x="8120" y="1056"/>
                <a:ext cx="1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65" name="Line 24"/>
              <p:cNvSpPr>
                <a:spLocks noChangeShapeType="1"/>
              </p:cNvSpPr>
              <p:nvPr/>
            </p:nvSpPr>
            <p:spPr bwMode="auto">
              <a:xfrm>
                <a:off x="8124" y="1131"/>
                <a:ext cx="1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66" name="Line 25"/>
              <p:cNvSpPr>
                <a:spLocks noChangeShapeType="1"/>
              </p:cNvSpPr>
              <p:nvPr/>
            </p:nvSpPr>
            <p:spPr bwMode="auto">
              <a:xfrm>
                <a:off x="8124" y="1185"/>
                <a:ext cx="1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67" name="Line 26"/>
              <p:cNvSpPr>
                <a:spLocks noChangeShapeType="1"/>
              </p:cNvSpPr>
              <p:nvPr/>
            </p:nvSpPr>
            <p:spPr bwMode="auto">
              <a:xfrm>
                <a:off x="8124" y="1254"/>
                <a:ext cx="1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68" name="Line 27"/>
              <p:cNvSpPr>
                <a:spLocks noChangeShapeType="1"/>
              </p:cNvSpPr>
              <p:nvPr/>
            </p:nvSpPr>
            <p:spPr bwMode="auto">
              <a:xfrm>
                <a:off x="8130" y="1320"/>
                <a:ext cx="1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69" name="Line 28"/>
              <p:cNvSpPr>
                <a:spLocks noChangeShapeType="1"/>
              </p:cNvSpPr>
              <p:nvPr/>
            </p:nvSpPr>
            <p:spPr bwMode="auto">
              <a:xfrm>
                <a:off x="8124" y="1380"/>
                <a:ext cx="1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70" name="Line 29"/>
              <p:cNvSpPr>
                <a:spLocks noChangeShapeType="1"/>
              </p:cNvSpPr>
              <p:nvPr/>
            </p:nvSpPr>
            <p:spPr bwMode="auto">
              <a:xfrm>
                <a:off x="8074" y="1350"/>
                <a:ext cx="1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71" name="Line 30"/>
              <p:cNvSpPr>
                <a:spLocks noChangeShapeType="1"/>
              </p:cNvSpPr>
              <p:nvPr/>
            </p:nvSpPr>
            <p:spPr bwMode="auto">
              <a:xfrm>
                <a:off x="8076" y="1281"/>
                <a:ext cx="1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72" name="Line 31"/>
              <p:cNvSpPr>
                <a:spLocks noChangeShapeType="1"/>
              </p:cNvSpPr>
              <p:nvPr/>
            </p:nvSpPr>
            <p:spPr bwMode="auto">
              <a:xfrm>
                <a:off x="8076" y="1221"/>
                <a:ext cx="1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73" name="Line 32"/>
              <p:cNvSpPr>
                <a:spLocks noChangeShapeType="1"/>
              </p:cNvSpPr>
              <p:nvPr/>
            </p:nvSpPr>
            <p:spPr bwMode="auto">
              <a:xfrm>
                <a:off x="8072" y="1161"/>
                <a:ext cx="1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74" name="Line 33"/>
              <p:cNvSpPr>
                <a:spLocks noChangeShapeType="1"/>
              </p:cNvSpPr>
              <p:nvPr/>
            </p:nvSpPr>
            <p:spPr bwMode="auto">
              <a:xfrm>
                <a:off x="8072" y="1023"/>
                <a:ext cx="1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75" name="Line 34"/>
              <p:cNvSpPr>
                <a:spLocks noChangeShapeType="1"/>
              </p:cNvSpPr>
              <p:nvPr/>
            </p:nvSpPr>
            <p:spPr bwMode="auto">
              <a:xfrm>
                <a:off x="8076" y="1092"/>
                <a:ext cx="1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76" name="Rectangle 35"/>
              <p:cNvSpPr>
                <a:spLocks noChangeArrowheads="1"/>
              </p:cNvSpPr>
              <p:nvPr/>
            </p:nvSpPr>
            <p:spPr bwMode="auto">
              <a:xfrm>
                <a:off x="8110" y="3483"/>
                <a:ext cx="90" cy="195"/>
              </a:xfrm>
              <a:prstGeom prst="rect">
                <a:avLst/>
              </a:prstGeom>
              <a:gradFill rotWithShape="0">
                <a:gsLst>
                  <a:gs pos="0">
                    <a:srgbClr val="CC9900"/>
                  </a:gs>
                  <a:gs pos="100000">
                    <a:srgbClr val="5E4700"/>
                  </a:gs>
                </a:gsLst>
                <a:lin ang="27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kumimoji="1" lang="zh-CN" altLang="en-US" sz="24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477" name="Line 36"/>
              <p:cNvSpPr>
                <a:spLocks noChangeShapeType="1"/>
              </p:cNvSpPr>
              <p:nvPr/>
            </p:nvSpPr>
            <p:spPr bwMode="auto">
              <a:xfrm>
                <a:off x="7892" y="3612"/>
                <a:ext cx="210" cy="0"/>
              </a:xfrm>
              <a:prstGeom prst="line">
                <a:avLst/>
              </a:prstGeom>
              <a:noFill/>
              <a:ln w="19050">
                <a:solidFill>
                  <a:srgbClr val="99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78" name="Line 37"/>
              <p:cNvSpPr>
                <a:spLocks noChangeShapeType="1"/>
              </p:cNvSpPr>
              <p:nvPr/>
            </p:nvSpPr>
            <p:spPr bwMode="auto">
              <a:xfrm>
                <a:off x="7888" y="3570"/>
                <a:ext cx="210" cy="0"/>
              </a:xfrm>
              <a:prstGeom prst="line">
                <a:avLst/>
              </a:prstGeom>
              <a:noFill/>
              <a:ln w="19050">
                <a:solidFill>
                  <a:srgbClr val="99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79" name="Line 38"/>
              <p:cNvSpPr>
                <a:spLocks noChangeShapeType="1"/>
              </p:cNvSpPr>
              <p:nvPr/>
            </p:nvSpPr>
            <p:spPr bwMode="auto">
              <a:xfrm>
                <a:off x="7888" y="3528"/>
                <a:ext cx="210" cy="0"/>
              </a:xfrm>
              <a:prstGeom prst="line">
                <a:avLst/>
              </a:prstGeom>
              <a:noFill/>
              <a:ln w="19050">
                <a:solidFill>
                  <a:srgbClr val="99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80" name="Line 39"/>
              <p:cNvSpPr>
                <a:spLocks noChangeShapeType="1"/>
              </p:cNvSpPr>
              <p:nvPr/>
            </p:nvSpPr>
            <p:spPr bwMode="auto">
              <a:xfrm>
                <a:off x="7892" y="3648"/>
                <a:ext cx="210" cy="0"/>
              </a:xfrm>
              <a:prstGeom prst="line">
                <a:avLst/>
              </a:prstGeom>
              <a:noFill/>
              <a:ln w="19050">
                <a:solidFill>
                  <a:srgbClr val="99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81" name="Line 40"/>
              <p:cNvSpPr>
                <a:spLocks noChangeShapeType="1"/>
              </p:cNvSpPr>
              <p:nvPr/>
            </p:nvSpPr>
            <p:spPr bwMode="auto">
              <a:xfrm>
                <a:off x="8214" y="3573"/>
                <a:ext cx="210" cy="0"/>
              </a:xfrm>
              <a:prstGeom prst="line">
                <a:avLst/>
              </a:prstGeom>
              <a:noFill/>
              <a:ln w="19050">
                <a:solidFill>
                  <a:srgbClr val="99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82" name="Line 41"/>
              <p:cNvSpPr>
                <a:spLocks noChangeShapeType="1"/>
              </p:cNvSpPr>
              <p:nvPr/>
            </p:nvSpPr>
            <p:spPr bwMode="auto">
              <a:xfrm>
                <a:off x="8214" y="3531"/>
                <a:ext cx="210" cy="0"/>
              </a:xfrm>
              <a:prstGeom prst="line">
                <a:avLst/>
              </a:prstGeom>
              <a:noFill/>
              <a:ln w="19050">
                <a:solidFill>
                  <a:srgbClr val="99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83" name="Line 42"/>
              <p:cNvSpPr>
                <a:spLocks noChangeShapeType="1"/>
              </p:cNvSpPr>
              <p:nvPr/>
            </p:nvSpPr>
            <p:spPr bwMode="auto">
              <a:xfrm>
                <a:off x="8214" y="3609"/>
                <a:ext cx="210" cy="0"/>
              </a:xfrm>
              <a:prstGeom prst="line">
                <a:avLst/>
              </a:prstGeom>
              <a:noFill/>
              <a:ln w="19050">
                <a:solidFill>
                  <a:srgbClr val="99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484" name="Line 43"/>
              <p:cNvSpPr>
                <a:spLocks noChangeShapeType="1"/>
              </p:cNvSpPr>
              <p:nvPr/>
            </p:nvSpPr>
            <p:spPr bwMode="auto">
              <a:xfrm>
                <a:off x="8208" y="3645"/>
                <a:ext cx="224" cy="0"/>
              </a:xfrm>
              <a:prstGeom prst="line">
                <a:avLst/>
              </a:prstGeom>
              <a:noFill/>
              <a:ln w="19050">
                <a:solidFill>
                  <a:srgbClr val="99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27 0.01318 C -0.09584 0.01364 -0.09193 0.01249 -0.0819 -0.00023 C -0.06719 -0.01803 -0.06862 -0.02613 -0.05104 -0.04763 C -0.03516 -0.06659 -0.04167 -0.0504 -0.02631 -0.06867 C -0.01042 -0.08832 -0.02071 -0.08231 -0.00365 -0.10312 C 0.01146 -0.12092 0.00416 -0.10774 0.0181 -0.12416 C 0.03086 -0.14081 0.0233 -0.13456 0.03515 -0.1489 C 0.04192 -0.15699 0.04257 -0.15699 0.04388 -0.15699 " pathEditMode="relative" rAng="-2057539" ptsTypes="ffffffff">
                                      <p:cBhvr>
                                        <p:cTn id="11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7" y="-8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2"/>
          <p:cNvGraphicFramePr/>
          <p:nvPr/>
        </p:nvGraphicFramePr>
        <p:xfrm>
          <a:off x="3140088" y="1543967"/>
          <a:ext cx="7368255" cy="502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5458" name="矩形 2"/>
          <p:cNvSpPr>
            <a:spLocks noChangeArrowheads="1"/>
          </p:cNvSpPr>
          <p:nvPr/>
        </p:nvSpPr>
        <p:spPr bwMode="auto">
          <a:xfrm>
            <a:off x="4673600" y="365125"/>
            <a:ext cx="51085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zh-CN" altLang="en-US" sz="480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本节课程内容目录</a:t>
            </a:r>
            <a:endParaRPr lang="en-US" altLang="zh-CN" sz="480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  <p:grpSp>
        <p:nvGrpSpPr>
          <p:cNvPr id="275459" name="Group 3"/>
          <p:cNvGrpSpPr>
            <a:grpSpLocks/>
          </p:cNvGrpSpPr>
          <p:nvPr/>
        </p:nvGrpSpPr>
        <p:grpSpPr bwMode="auto">
          <a:xfrm>
            <a:off x="3854450" y="588963"/>
            <a:ext cx="685800" cy="439737"/>
            <a:chOff x="0" y="0"/>
            <a:chExt cx="714375" cy="438150"/>
          </a:xfrm>
        </p:grpSpPr>
        <p:sp>
          <p:nvSpPr>
            <p:cNvPr id="275460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/>
            </a:p>
          </p:txBody>
        </p:sp>
        <p:sp>
          <p:nvSpPr>
            <p:cNvPr id="275461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133411-8FE4-4491-BA08-56144C63C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36133411-8FE4-4491-BA08-56144C63CB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20695 -7.40741E-7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2">
                                            <p:graphicEl>
                                              <a:dgm id="{36133411-8FE4-4491-BA08-56144C63C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EAA564-2D02-4C79-A0CD-EC5644FDC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graphicEl>
                                              <a:dgm id="{5EEAA564-2D02-4C79-A0CD-EC5644FDC4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0.25 -7.40741E-7 " pathEditMode="relative" rAng="0" ptsTypes="AA">
                                      <p:cBhvr>
                                        <p:cTn id="16" dur="1000" spd="-100000" fill="hold"/>
                                        <p:tgtEl>
                                          <p:spTgt spid="2">
                                            <p:graphicEl>
                                              <a:dgm id="{5EEAA564-2D02-4C79-A0CD-EC5644FDC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82C056-6D44-4EC6-B428-208028A042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graphicEl>
                                              <a:dgm id="{8B82C056-6D44-4EC6-B428-208028A042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2 -7.40741E-7 " pathEditMode="relative" rAng="0" ptsTypes="AA">
                                      <p:cBhvr>
                                        <p:cTn id="25" dur="1000" spd="-100000" fill="hold"/>
                                        <p:tgtEl>
                                          <p:spTgt spid="2">
                                            <p:graphicEl>
                                              <a:dgm id="{8B82C056-6D44-4EC6-B428-208028A042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55DC1D-2488-4424-936F-00C76D4A82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graphicEl>
                                              <a:dgm id="{2F55DC1D-2488-4424-936F-00C76D4A82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0" dur="1000" spd="-100000" fill="hold"/>
                                        <p:tgtEl>
                                          <p:spTgt spid="2">
                                            <p:graphicEl>
                                              <a:dgm id="{2F55DC1D-2488-4424-936F-00C76D4A82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2BB8AA-4092-4C07-BA8C-D47A4D6D52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dgm id="{0B2BB8AA-4092-4C07-BA8C-D47A4D6D52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2 -7.40741E-7 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2">
                                            <p:graphicEl>
                                              <a:dgm id="{0B2BB8AA-4092-4C07-BA8C-D47A4D6D52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EE08B3-1990-4730-B352-C1BE95C73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CAEE08B3-1990-4730-B352-C1BE95C730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4" dur="1000" spd="-100000" fill="hold"/>
                                        <p:tgtEl>
                                          <p:spTgt spid="2">
                                            <p:graphicEl>
                                              <a:dgm id="{CAEE08B3-1990-4730-B352-C1BE95C73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4DEB7B-AAFE-4777-B8F6-0463A3E03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graphicEl>
                                              <a:dgm id="{C24DEB7B-AAFE-4777-B8F6-0463A3E03E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2 -7.40741E-7 " pathEditMode="relative" rAng="0" ptsTypes="AA">
                                      <p:cBhvr>
                                        <p:cTn id="53" dur="1000" spd="-100000" fill="hold"/>
                                        <p:tgtEl>
                                          <p:spTgt spid="2">
                                            <p:graphicEl>
                                              <a:dgm id="{C24DEB7B-AAFE-4777-B8F6-0463A3E03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5949A6-095C-41CC-A96A-D3022429C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graphicEl>
                                              <a:dgm id="{FD5949A6-095C-41CC-A96A-D3022429CF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8" dur="1000" spd="-100000" fill="hold"/>
                                        <p:tgtEl>
                                          <p:spTgt spid="2">
                                            <p:graphicEl>
                                              <a:dgm id="{FD5949A6-095C-41CC-A96A-D3022429C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Graphic spid="2" grpId="1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505" name="Group 3"/>
          <p:cNvGrpSpPr>
            <a:grpSpLocks/>
          </p:cNvGrpSpPr>
          <p:nvPr/>
        </p:nvGrpSpPr>
        <p:grpSpPr bwMode="auto">
          <a:xfrm>
            <a:off x="12700" y="314325"/>
            <a:ext cx="685800" cy="438150"/>
            <a:chOff x="0" y="0"/>
            <a:chExt cx="714375" cy="438150"/>
          </a:xfrm>
        </p:grpSpPr>
        <p:sp>
          <p:nvSpPr>
            <p:cNvPr id="277534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/>
            </a:p>
          </p:txBody>
        </p:sp>
        <p:sp>
          <p:nvSpPr>
            <p:cNvPr id="277535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/>
            </a:p>
          </p:txBody>
        </p:sp>
      </p:grpSp>
      <p:sp>
        <p:nvSpPr>
          <p:cNvPr id="277506" name="文本框 9"/>
          <p:cNvSpPr txBox="1">
            <a:spLocks noChangeArrowheads="1"/>
          </p:cNvSpPr>
          <p:nvPr/>
        </p:nvSpPr>
        <p:spPr bwMode="auto">
          <a:xfrm>
            <a:off x="687388" y="179388"/>
            <a:ext cx="6438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一、主要电子元器件及功能</a:t>
            </a:r>
          </a:p>
        </p:txBody>
      </p:sp>
      <p:sp>
        <p:nvSpPr>
          <p:cNvPr id="10" name="矩形 9"/>
          <p:cNvSpPr/>
          <p:nvPr/>
        </p:nvSpPr>
        <p:spPr bwMode="auto">
          <a:xfrm>
            <a:off x="263095" y="1059542"/>
            <a:ext cx="2305932" cy="5515429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buFont typeface="Arial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1281113"/>
            <a:ext cx="110172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300" y="2632075"/>
            <a:ext cx="11525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125" y="3822700"/>
            <a:ext cx="146208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2625" y="4938713"/>
            <a:ext cx="94456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2700338" y="1255713"/>
            <a:ext cx="9491662" cy="1177925"/>
            <a:chOff x="2699658" y="1255975"/>
            <a:chExt cx="9492342" cy="1178051"/>
          </a:xfrm>
        </p:grpSpPr>
        <p:sp>
          <p:nvSpPr>
            <p:cNvPr id="22" name="圆角矩形 21"/>
            <p:cNvSpPr/>
            <p:nvPr/>
          </p:nvSpPr>
          <p:spPr bwMode="auto">
            <a:xfrm>
              <a:off x="2699658" y="1255975"/>
              <a:ext cx="9492342" cy="1178051"/>
            </a:xfrm>
            <a:prstGeom prst="roundRect">
              <a:avLst/>
            </a:prstGeom>
            <a:solidFill>
              <a:srgbClr val="7030A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277533" name="TextBox 14"/>
            <p:cNvSpPr txBox="1">
              <a:spLocks noChangeArrowheads="1"/>
            </p:cNvSpPr>
            <p:nvPr/>
          </p:nvSpPr>
          <p:spPr bwMode="auto">
            <a:xfrm>
              <a:off x="2699658" y="1521836"/>
              <a:ext cx="949234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buFont typeface="Arial" charset="0"/>
                <a:buNone/>
              </a:pPr>
              <a:r>
                <a:rPr lang="en-US" altLang="zh-CN" sz="3600">
                  <a:solidFill>
                    <a:schemeClr val="bg1"/>
                  </a:solidFill>
                </a:rPr>
                <a:t>U1</a:t>
              </a:r>
              <a:r>
                <a:rPr lang="zh-CN" altLang="en-US" sz="3600">
                  <a:solidFill>
                    <a:schemeClr val="bg1"/>
                  </a:solidFill>
                </a:rPr>
                <a:t>－</a:t>
              </a:r>
              <a:r>
                <a:rPr lang="en-US" altLang="zh-CN" sz="3600">
                  <a:solidFill>
                    <a:schemeClr val="bg1"/>
                  </a:solidFill>
                </a:rPr>
                <a:t>GA328P:</a:t>
              </a:r>
              <a:r>
                <a:rPr lang="zh-CN" altLang="en-US" sz="3600">
                  <a:solidFill>
                    <a:schemeClr val="bg1"/>
                  </a:solidFill>
                </a:rPr>
                <a:t>高性能、低功耗</a:t>
              </a:r>
              <a:r>
                <a:rPr lang="en-US" altLang="zh-CN" sz="3600">
                  <a:solidFill>
                    <a:schemeClr val="bg1"/>
                  </a:solidFill>
                </a:rPr>
                <a:t>AVR</a:t>
              </a:r>
              <a:r>
                <a:rPr lang="zh-CN" altLang="en-US" sz="3600">
                  <a:solidFill>
                    <a:schemeClr val="bg1"/>
                  </a:solidFill>
                </a:rPr>
                <a:t>微处理器</a:t>
              </a:r>
            </a:p>
          </p:txBody>
        </p:sp>
      </p:grpSp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2700338" y="2554288"/>
            <a:ext cx="9491662" cy="1200150"/>
            <a:chOff x="2699658" y="2554105"/>
            <a:chExt cx="9492342" cy="1200329"/>
          </a:xfrm>
        </p:grpSpPr>
        <p:sp>
          <p:nvSpPr>
            <p:cNvPr id="21" name="圆角矩形 20"/>
            <p:cNvSpPr/>
            <p:nvPr/>
          </p:nvSpPr>
          <p:spPr bwMode="auto">
            <a:xfrm>
              <a:off x="2699658" y="2554105"/>
              <a:ext cx="9492342" cy="1178051"/>
            </a:xfrm>
            <a:prstGeom prst="roundRect">
              <a:avLst/>
            </a:prstGeom>
            <a:solidFill>
              <a:srgbClr val="7030A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277529" name="TextBox 15"/>
            <p:cNvSpPr txBox="1">
              <a:spLocks noChangeArrowheads="1"/>
            </p:cNvSpPr>
            <p:nvPr/>
          </p:nvSpPr>
          <p:spPr bwMode="auto">
            <a:xfrm>
              <a:off x="2699658" y="2554105"/>
              <a:ext cx="9492342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buFont typeface="Arial" charset="0"/>
                <a:buNone/>
              </a:pPr>
              <a:r>
                <a:rPr lang="en-US" altLang="zh-CN" sz="3600">
                  <a:solidFill>
                    <a:schemeClr val="bg1"/>
                  </a:solidFill>
                </a:rPr>
                <a:t>U2</a:t>
              </a:r>
              <a:r>
                <a:rPr lang="zh-CN" altLang="en-US" sz="3600">
                  <a:solidFill>
                    <a:schemeClr val="bg1"/>
                  </a:solidFill>
                </a:rPr>
                <a:t>－</a:t>
              </a:r>
              <a:r>
                <a:rPr lang="en-US" altLang="zh-CN" sz="3600">
                  <a:solidFill>
                    <a:schemeClr val="bg1"/>
                  </a:solidFill>
                </a:rPr>
                <a:t>5807M:</a:t>
              </a:r>
              <a:r>
                <a:rPr lang="zh-CN" altLang="en-US" sz="3600">
                  <a:solidFill>
                    <a:schemeClr val="bg1"/>
                  </a:solidFill>
                </a:rPr>
                <a:t>高灵敏度、低功耗、超小体积调频      立体声收音模组</a:t>
              </a:r>
            </a:p>
          </p:txBody>
        </p:sp>
      </p:grp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2700338" y="3922713"/>
            <a:ext cx="9491662" cy="1200150"/>
            <a:chOff x="2699658" y="3923056"/>
            <a:chExt cx="9492342" cy="1200329"/>
          </a:xfrm>
        </p:grpSpPr>
        <p:sp>
          <p:nvSpPr>
            <p:cNvPr id="19" name="圆角矩形 18"/>
            <p:cNvSpPr/>
            <p:nvPr/>
          </p:nvSpPr>
          <p:spPr bwMode="auto">
            <a:xfrm>
              <a:off x="2699658" y="3923056"/>
              <a:ext cx="9492342" cy="1178051"/>
            </a:xfrm>
            <a:prstGeom prst="roundRect">
              <a:avLst/>
            </a:prstGeom>
            <a:solidFill>
              <a:srgbClr val="7030A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277525" name="TextBox 16"/>
            <p:cNvSpPr txBox="1">
              <a:spLocks noChangeArrowheads="1"/>
            </p:cNvSpPr>
            <p:nvPr/>
          </p:nvSpPr>
          <p:spPr bwMode="auto">
            <a:xfrm>
              <a:off x="2699658" y="3923056"/>
              <a:ext cx="9492342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buFont typeface="Arial" charset="0"/>
                <a:buNone/>
              </a:pPr>
              <a:r>
                <a:rPr lang="en-US" altLang="zh-CN" sz="3600">
                  <a:solidFill>
                    <a:schemeClr val="bg1"/>
                  </a:solidFill>
                </a:rPr>
                <a:t>U3</a:t>
              </a:r>
              <a:r>
                <a:rPr lang="zh-CN" altLang="en-US" sz="3600">
                  <a:solidFill>
                    <a:schemeClr val="bg1"/>
                  </a:solidFill>
                </a:rPr>
                <a:t>－</a:t>
              </a:r>
              <a:r>
                <a:rPr lang="en-US" altLang="zh-CN" sz="3600">
                  <a:solidFill>
                    <a:schemeClr val="bg1"/>
                  </a:solidFill>
                </a:rPr>
                <a:t>74HC595:</a:t>
              </a:r>
              <a:r>
                <a:rPr lang="zh-CN" altLang="en-US" sz="3600">
                  <a:solidFill>
                    <a:schemeClr val="bg1"/>
                  </a:solidFill>
                </a:rPr>
                <a:t>数据存储寄存器，保持数码管正常显示</a:t>
              </a:r>
            </a:p>
          </p:txBody>
        </p:sp>
      </p:grp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2700338" y="5172075"/>
            <a:ext cx="9491662" cy="1177925"/>
            <a:chOff x="2699658" y="5171331"/>
            <a:chExt cx="9492342" cy="1178051"/>
          </a:xfrm>
        </p:grpSpPr>
        <p:sp>
          <p:nvSpPr>
            <p:cNvPr id="20" name="圆角矩形 19"/>
            <p:cNvSpPr/>
            <p:nvPr/>
          </p:nvSpPr>
          <p:spPr bwMode="auto">
            <a:xfrm>
              <a:off x="2699658" y="5171331"/>
              <a:ext cx="9492342" cy="1178051"/>
            </a:xfrm>
            <a:prstGeom prst="roundRect">
              <a:avLst/>
            </a:prstGeom>
            <a:solidFill>
              <a:srgbClr val="7030A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277521" name="TextBox 17"/>
            <p:cNvSpPr txBox="1">
              <a:spLocks noChangeArrowheads="1"/>
            </p:cNvSpPr>
            <p:nvPr/>
          </p:nvSpPr>
          <p:spPr bwMode="auto">
            <a:xfrm>
              <a:off x="2699658" y="5322239"/>
              <a:ext cx="949234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buFont typeface="Arial" charset="0"/>
                <a:buNone/>
              </a:pPr>
              <a:r>
                <a:rPr lang="en-US" altLang="zh-CN" sz="3600">
                  <a:solidFill>
                    <a:schemeClr val="bg1"/>
                  </a:solidFill>
                </a:rPr>
                <a:t>U4</a:t>
              </a:r>
              <a:r>
                <a:rPr lang="zh-CN" altLang="en-US" sz="3600">
                  <a:solidFill>
                    <a:schemeClr val="bg1"/>
                  </a:solidFill>
                </a:rPr>
                <a:t>－耳机插座</a:t>
              </a:r>
              <a:r>
                <a:rPr lang="en-US" altLang="zh-CN" sz="3600">
                  <a:solidFill>
                    <a:schemeClr val="bg1"/>
                  </a:solidFill>
                </a:rPr>
                <a:t>:</a:t>
              </a:r>
              <a:r>
                <a:rPr lang="zh-CN" altLang="en-US" sz="3600">
                  <a:solidFill>
                    <a:schemeClr val="bg1"/>
                  </a:solidFill>
                </a:rPr>
                <a:t>插入耳机时声音从耳机输出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553" name="Group 3"/>
          <p:cNvGrpSpPr>
            <a:grpSpLocks/>
          </p:cNvGrpSpPr>
          <p:nvPr/>
        </p:nvGrpSpPr>
        <p:grpSpPr bwMode="auto">
          <a:xfrm>
            <a:off x="12700" y="314325"/>
            <a:ext cx="685800" cy="438150"/>
            <a:chOff x="0" y="0"/>
            <a:chExt cx="714375" cy="438150"/>
          </a:xfrm>
        </p:grpSpPr>
        <p:sp>
          <p:nvSpPr>
            <p:cNvPr id="279583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/>
            </a:p>
          </p:txBody>
        </p:sp>
        <p:sp>
          <p:nvSpPr>
            <p:cNvPr id="279584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/>
            </a:p>
          </p:txBody>
        </p:sp>
      </p:grpSp>
      <p:sp>
        <p:nvSpPr>
          <p:cNvPr id="279554" name="文本框 9"/>
          <p:cNvSpPr txBox="1">
            <a:spLocks noChangeArrowheads="1"/>
          </p:cNvSpPr>
          <p:nvPr/>
        </p:nvSpPr>
        <p:spPr bwMode="auto">
          <a:xfrm>
            <a:off x="687388" y="179388"/>
            <a:ext cx="68310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一、主要电子元器件及功能</a:t>
            </a:r>
          </a:p>
        </p:txBody>
      </p:sp>
      <p:sp>
        <p:nvSpPr>
          <p:cNvPr id="10" name="矩形 9"/>
          <p:cNvSpPr/>
          <p:nvPr/>
        </p:nvSpPr>
        <p:spPr bwMode="auto">
          <a:xfrm>
            <a:off x="277609" y="1059542"/>
            <a:ext cx="3178323" cy="5515429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buFont typeface="Arial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738" y="1176338"/>
            <a:ext cx="3016250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" y="2632075"/>
            <a:ext cx="19796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363" y="3516313"/>
            <a:ext cx="163512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6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4875" y="5300663"/>
            <a:ext cx="10429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62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38375" y="5322888"/>
            <a:ext cx="10953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组合 11"/>
          <p:cNvGrpSpPr>
            <a:grpSpLocks/>
          </p:cNvGrpSpPr>
          <p:nvPr/>
        </p:nvGrpSpPr>
        <p:grpSpPr bwMode="auto">
          <a:xfrm>
            <a:off x="3802063" y="1176338"/>
            <a:ext cx="8172450" cy="1123950"/>
            <a:chOff x="3802723" y="1175657"/>
            <a:chExt cx="8171565" cy="1124684"/>
          </a:xfrm>
        </p:grpSpPr>
        <p:sp>
          <p:nvSpPr>
            <p:cNvPr id="9" name="圆角矩形 8"/>
            <p:cNvSpPr/>
            <p:nvPr/>
          </p:nvSpPr>
          <p:spPr bwMode="auto">
            <a:xfrm>
              <a:off x="3802724" y="1175657"/>
              <a:ext cx="8171564" cy="1124684"/>
            </a:xfrm>
            <a:prstGeom prst="roundRect">
              <a:avLst/>
            </a:prstGeom>
            <a:solidFill>
              <a:srgbClr val="7030A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279582" name="TextBox 14"/>
            <p:cNvSpPr txBox="1">
              <a:spLocks noChangeArrowheads="1"/>
            </p:cNvSpPr>
            <p:nvPr/>
          </p:nvSpPr>
          <p:spPr bwMode="auto">
            <a:xfrm>
              <a:off x="3802723" y="1429198"/>
              <a:ext cx="8171563" cy="871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buFont typeface="Arial" charset="0"/>
                <a:buNone/>
              </a:pPr>
              <a:r>
                <a:rPr lang="en-US" altLang="zh-CN" sz="3600">
                  <a:solidFill>
                    <a:schemeClr val="bg1"/>
                  </a:solidFill>
                </a:rPr>
                <a:t>U6</a:t>
              </a:r>
              <a:r>
                <a:rPr lang="zh-CN" altLang="en-US" sz="3600">
                  <a:solidFill>
                    <a:schemeClr val="bg1"/>
                  </a:solidFill>
                </a:rPr>
                <a:t>－天线</a:t>
              </a:r>
              <a:r>
                <a:rPr lang="en-US" altLang="zh-CN" sz="3600">
                  <a:solidFill>
                    <a:schemeClr val="bg1"/>
                  </a:solidFill>
                </a:rPr>
                <a:t>:</a:t>
              </a:r>
              <a:r>
                <a:rPr lang="zh-CN" altLang="en-US" sz="3600">
                  <a:solidFill>
                    <a:schemeClr val="bg1"/>
                  </a:solidFill>
                </a:rPr>
                <a:t>将电台调频信号送至输入回路</a:t>
              </a:r>
            </a:p>
          </p:txBody>
        </p:sp>
      </p:grpSp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3802063" y="4149725"/>
            <a:ext cx="8331200" cy="1066800"/>
            <a:chOff x="3802722" y="4034094"/>
            <a:chExt cx="8331221" cy="1067013"/>
          </a:xfrm>
        </p:grpSpPr>
        <p:sp>
          <p:nvSpPr>
            <p:cNvPr id="20" name="圆角矩形 19"/>
            <p:cNvSpPr/>
            <p:nvPr/>
          </p:nvSpPr>
          <p:spPr bwMode="auto">
            <a:xfrm>
              <a:off x="3802722" y="4034094"/>
              <a:ext cx="8171564" cy="1067013"/>
            </a:xfrm>
            <a:prstGeom prst="roundRect">
              <a:avLst/>
            </a:prstGeom>
            <a:solidFill>
              <a:srgbClr val="7030A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279578" name="TextBox 16"/>
            <p:cNvSpPr txBox="1">
              <a:spLocks noChangeArrowheads="1"/>
            </p:cNvSpPr>
            <p:nvPr/>
          </p:nvSpPr>
          <p:spPr bwMode="auto">
            <a:xfrm>
              <a:off x="3860779" y="4231899"/>
              <a:ext cx="827316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buFont typeface="Arial" charset="0"/>
                <a:buNone/>
              </a:pPr>
              <a:r>
                <a:rPr lang="en-US" altLang="zh-CN" sz="3600">
                  <a:solidFill>
                    <a:schemeClr val="bg1"/>
                  </a:solidFill>
                </a:rPr>
                <a:t>U8</a:t>
              </a:r>
              <a:r>
                <a:rPr lang="zh-CN" altLang="en-US" sz="3600">
                  <a:solidFill>
                    <a:schemeClr val="bg1"/>
                  </a:solidFill>
                </a:rPr>
                <a:t>－喇叭：扬声器，声音输出；</a:t>
              </a:r>
            </a:p>
          </p:txBody>
        </p:sp>
      </p:grpSp>
      <p:grpSp>
        <p:nvGrpSpPr>
          <p:cNvPr id="13" name="组合 12"/>
          <p:cNvGrpSpPr>
            <a:grpSpLocks/>
          </p:cNvGrpSpPr>
          <p:nvPr/>
        </p:nvGrpSpPr>
        <p:grpSpPr bwMode="auto">
          <a:xfrm>
            <a:off x="3860800" y="2630488"/>
            <a:ext cx="8142288" cy="1220787"/>
            <a:chOff x="3860778" y="2631239"/>
            <a:chExt cx="8142537" cy="1219615"/>
          </a:xfrm>
        </p:grpSpPr>
        <p:sp>
          <p:nvSpPr>
            <p:cNvPr id="22" name="圆角矩形 21"/>
            <p:cNvSpPr/>
            <p:nvPr/>
          </p:nvSpPr>
          <p:spPr bwMode="auto">
            <a:xfrm>
              <a:off x="3860778" y="2631239"/>
              <a:ext cx="8113507" cy="1192087"/>
            </a:xfrm>
            <a:prstGeom prst="roundRect">
              <a:avLst/>
            </a:prstGeom>
            <a:solidFill>
              <a:srgbClr val="7030A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279574" name="TextBox 15"/>
            <p:cNvSpPr txBox="1">
              <a:spLocks noChangeArrowheads="1"/>
            </p:cNvSpPr>
            <p:nvPr/>
          </p:nvSpPr>
          <p:spPr bwMode="auto">
            <a:xfrm>
              <a:off x="3991406" y="2650525"/>
              <a:ext cx="801190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buFont typeface="Arial" charset="0"/>
                <a:buNone/>
              </a:pPr>
              <a:r>
                <a:rPr lang="en-US" altLang="zh-CN" sz="3600">
                  <a:solidFill>
                    <a:schemeClr val="bg1"/>
                  </a:solidFill>
                </a:rPr>
                <a:t>U7</a:t>
              </a:r>
              <a:r>
                <a:rPr lang="zh-CN" altLang="en-US" sz="3600">
                  <a:solidFill>
                    <a:schemeClr val="bg1"/>
                  </a:solidFill>
                </a:rPr>
                <a:t>－数码管</a:t>
              </a:r>
              <a:r>
                <a:rPr lang="en-US" altLang="zh-CN" sz="3600">
                  <a:solidFill>
                    <a:schemeClr val="bg1"/>
                  </a:solidFill>
                </a:rPr>
                <a:t>:</a:t>
              </a:r>
              <a:r>
                <a:rPr lang="zh-CN" altLang="en-US" sz="3600">
                  <a:solidFill>
                    <a:schemeClr val="bg1"/>
                  </a:solidFill>
                </a:rPr>
                <a:t>通过编程设置可显示频率、音量和温湿度等数据信息。</a:t>
              </a:r>
            </a:p>
          </p:txBody>
        </p:sp>
      </p:grp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3802063" y="5383213"/>
            <a:ext cx="8550275" cy="1217612"/>
            <a:chOff x="3802722" y="5382883"/>
            <a:chExt cx="8548935" cy="1218137"/>
          </a:xfrm>
        </p:grpSpPr>
        <p:sp>
          <p:nvSpPr>
            <p:cNvPr id="23" name="圆角矩形 22"/>
            <p:cNvSpPr/>
            <p:nvPr/>
          </p:nvSpPr>
          <p:spPr bwMode="auto">
            <a:xfrm>
              <a:off x="3802722" y="5382883"/>
              <a:ext cx="8171564" cy="1192087"/>
            </a:xfrm>
            <a:prstGeom prst="roundRect">
              <a:avLst/>
            </a:prstGeom>
            <a:solidFill>
              <a:srgbClr val="7030A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  <a:extLst/>
          </p:spPr>
          <p:txBody>
            <a:bodyPr/>
            <a:lstStyle/>
            <a:p>
              <a:pPr eaLnBrk="0" hangingPunct="0">
                <a:buFont typeface="Arial" pitchFamily="34" charset="0"/>
                <a:buNone/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279570" name="TextBox 17"/>
            <p:cNvSpPr txBox="1">
              <a:spLocks noChangeArrowheads="1"/>
            </p:cNvSpPr>
            <p:nvPr/>
          </p:nvSpPr>
          <p:spPr bwMode="auto">
            <a:xfrm>
              <a:off x="3962379" y="5400691"/>
              <a:ext cx="8389278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buFont typeface="Arial" charset="0"/>
                <a:buNone/>
              </a:pPr>
              <a:r>
                <a:rPr lang="en-US" altLang="zh-CN" sz="3600">
                  <a:solidFill>
                    <a:schemeClr val="bg1"/>
                  </a:solidFill>
                </a:rPr>
                <a:t>U9</a:t>
              </a:r>
              <a:r>
                <a:rPr lang="zh-CN" altLang="en-US" sz="3600">
                  <a:solidFill>
                    <a:schemeClr val="bg1"/>
                  </a:solidFill>
                </a:rPr>
                <a:t>－</a:t>
              </a:r>
              <a:r>
                <a:rPr lang="en-US" altLang="zh-CN" sz="3600">
                  <a:solidFill>
                    <a:schemeClr val="bg1"/>
                  </a:solidFill>
                </a:rPr>
                <a:t>TDA2822:</a:t>
              </a:r>
              <a:r>
                <a:rPr lang="zh-CN" altLang="en-US" sz="3600">
                  <a:solidFill>
                    <a:schemeClr val="bg1"/>
                  </a:solidFill>
                </a:rPr>
                <a:t>双通道单片功率放大集成电路，实现音频放大；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文本框 2"/>
          <p:cNvSpPr txBox="1">
            <a:spLocks noChangeArrowheads="1"/>
          </p:cNvSpPr>
          <p:nvPr/>
        </p:nvSpPr>
        <p:spPr bwMode="auto">
          <a:xfrm>
            <a:off x="790575" y="128588"/>
            <a:ext cx="7366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4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二、电路板上电子元件动态组装</a:t>
            </a:r>
          </a:p>
        </p:txBody>
      </p:sp>
      <p:grpSp>
        <p:nvGrpSpPr>
          <p:cNvPr id="280578" name="Group 3"/>
          <p:cNvGrpSpPr>
            <a:grpSpLocks/>
          </p:cNvGrpSpPr>
          <p:nvPr/>
        </p:nvGrpSpPr>
        <p:grpSpPr bwMode="auto">
          <a:xfrm>
            <a:off x="160338" y="223838"/>
            <a:ext cx="585787" cy="501650"/>
            <a:chOff x="0" y="0"/>
            <a:chExt cx="714375" cy="438150"/>
          </a:xfrm>
        </p:grpSpPr>
        <p:sp>
          <p:nvSpPr>
            <p:cNvPr id="280620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0621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80579" name="图片 4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0563" y="2043113"/>
            <a:ext cx="6440487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2488" y="1379538"/>
            <a:ext cx="1008062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4313" y="1452563"/>
            <a:ext cx="1276350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575" y="1346200"/>
            <a:ext cx="11525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81388" y="1358900"/>
            <a:ext cx="147002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42450" y="1266825"/>
            <a:ext cx="2087563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97013" y="2305050"/>
            <a:ext cx="8096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586" name="图片 5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46850" y="5619750"/>
            <a:ext cx="361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21300" y="1582738"/>
            <a:ext cx="307975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94400" y="1582738"/>
            <a:ext cx="307975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66838" y="3090863"/>
            <a:ext cx="944562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590" name="图片 6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43675" y="4856163"/>
            <a:ext cx="36195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70025" y="5924550"/>
            <a:ext cx="11557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444625" y="4183063"/>
            <a:ext cx="825500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组合 11"/>
          <p:cNvGrpSpPr>
            <a:grpSpLocks/>
          </p:cNvGrpSpPr>
          <p:nvPr/>
        </p:nvGrpSpPr>
        <p:grpSpPr bwMode="auto">
          <a:xfrm>
            <a:off x="10033000" y="3298825"/>
            <a:ext cx="906463" cy="884238"/>
            <a:chOff x="5516623" y="5359391"/>
            <a:chExt cx="906284" cy="884360"/>
          </a:xfrm>
        </p:grpSpPr>
        <p:pic>
          <p:nvPicPr>
            <p:cNvPr id="280616" name="Picture 5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531517" y="5359391"/>
              <a:ext cx="427766" cy="435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0617" name="Picture 5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995141" y="5359391"/>
              <a:ext cx="427766" cy="435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0618" name="Picture 5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516623" y="5790728"/>
              <a:ext cx="427766" cy="435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0619" name="Picture 5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993914" y="5808480"/>
              <a:ext cx="427766" cy="435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6675438" y="1309688"/>
            <a:ext cx="801687" cy="954087"/>
            <a:chOff x="6245357" y="3399021"/>
            <a:chExt cx="801998" cy="954878"/>
          </a:xfrm>
        </p:grpSpPr>
        <p:pic>
          <p:nvPicPr>
            <p:cNvPr id="280612" name="Picture 6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245357" y="3399021"/>
              <a:ext cx="466725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0613" name="Picture 6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580630" y="3414148"/>
              <a:ext cx="466725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0614" name="Picture 6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267131" y="3801449"/>
              <a:ext cx="466725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0615" name="Picture 6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580629" y="3799730"/>
              <a:ext cx="466725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0595" name="组合 10"/>
          <p:cNvGrpSpPr>
            <a:grpSpLocks/>
          </p:cNvGrpSpPr>
          <p:nvPr/>
        </p:nvGrpSpPr>
        <p:grpSpPr bwMode="auto">
          <a:xfrm>
            <a:off x="4378325" y="3946525"/>
            <a:ext cx="676275" cy="936625"/>
            <a:chOff x="4383058" y="3920132"/>
            <a:chExt cx="676370" cy="935535"/>
          </a:xfrm>
        </p:grpSpPr>
        <p:pic>
          <p:nvPicPr>
            <p:cNvPr id="280610" name="图片 58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383058" y="3920132"/>
              <a:ext cx="676370" cy="855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/>
                <a:ext uri="{28A0092B-C50C-407E-A947-70E740481C1C}"/>
              </a:extLst>
            </a:blip>
            <a:srcRect/>
            <a:stretch>
              <a:fillRect/>
            </a:stretch>
          </p:blipFill>
          <p:spPr bwMode="auto">
            <a:xfrm rot="900000" flipV="1">
              <a:off x="4478032" y="4084142"/>
              <a:ext cx="285750" cy="77152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300000" rev="0"/>
              </a:camera>
              <a:lightRig rig="threePt" dir="t"/>
            </a:scene3d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</p:pic>
      </p:grpSp>
      <p:pic>
        <p:nvPicPr>
          <p:cNvPr id="73" name="图片 72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9882188" y="2476500"/>
            <a:ext cx="1462087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728788" y="5391150"/>
            <a:ext cx="506412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接连接符 3"/>
          <p:cNvCxnSpPr/>
          <p:nvPr/>
        </p:nvCxnSpPr>
        <p:spPr bwMode="auto">
          <a:xfrm>
            <a:off x="957263" y="2263775"/>
            <a:ext cx="10225087" cy="0"/>
          </a:xfrm>
          <a:prstGeom prst="line">
            <a:avLst/>
          </a:prstGeom>
          <a:ln w="34925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 bwMode="auto">
          <a:xfrm flipV="1">
            <a:off x="2668588" y="2305050"/>
            <a:ext cx="0" cy="4567238"/>
          </a:xfrm>
          <a:prstGeom prst="line">
            <a:avLst/>
          </a:prstGeom>
          <a:ln w="34925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 bwMode="auto">
          <a:xfrm flipV="1">
            <a:off x="9636125" y="2249488"/>
            <a:ext cx="0" cy="4565650"/>
          </a:xfrm>
          <a:prstGeom prst="line">
            <a:avLst/>
          </a:prstGeom>
          <a:ln w="34925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0142538" y="4445000"/>
            <a:ext cx="68738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组合 12"/>
          <p:cNvGrpSpPr>
            <a:grpSpLocks/>
          </p:cNvGrpSpPr>
          <p:nvPr/>
        </p:nvGrpSpPr>
        <p:grpSpPr bwMode="auto">
          <a:xfrm>
            <a:off x="9577388" y="5256213"/>
            <a:ext cx="1952625" cy="871537"/>
            <a:chOff x="6973119" y="5430433"/>
            <a:chExt cx="1951628" cy="872040"/>
          </a:xfrm>
        </p:grpSpPr>
        <p:pic>
          <p:nvPicPr>
            <p:cNvPr id="280606" name="Picture 2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6973119" y="5430433"/>
              <a:ext cx="564526" cy="838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0607" name="Picture 2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7448301" y="5463986"/>
              <a:ext cx="564526" cy="838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0608" name="Picture 2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7907801" y="5452911"/>
              <a:ext cx="564526" cy="838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0609" name="Picture 2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8360221" y="5434958"/>
              <a:ext cx="564526" cy="838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0603" name="Picture 2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470400" y="5821363"/>
            <a:ext cx="609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604" name="Picture 3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4013200" y="4851400"/>
            <a:ext cx="306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605" name="Picture 4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5064125" y="5591175"/>
            <a:ext cx="51435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7341E-6 L -0.21667 0.025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1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32948E-6 L -0.475 0.08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4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5607E-7 L -0.37136 0.300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68" y="15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02312E-6 L -0.21901 0.321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16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02312E-6 L -0.19532 0.216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107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09827E-6 L -0.02851 0.3576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17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39306E-6 L -0.03216 0.3176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15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91329E-6 L -0.00365 0.3958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91329E-6 L 0.05 0.2816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14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09827E-6 L 0.17618 0.1609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8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4335E-6 L 0.20951 0.163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8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81503E-6 L 0.22604 0.2457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12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64162E-6 L 0.28919 0.2053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3" y="102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89017E-7 L 0.15235 0.1056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5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93064E-6 L 0.14636 0.0887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8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7341E-6 L 0.17734 0.0020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90751E-6 L 0.26667 -0.16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8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文本框 2"/>
          <p:cNvSpPr txBox="1">
            <a:spLocks noChangeArrowheads="1"/>
          </p:cNvSpPr>
          <p:nvPr/>
        </p:nvSpPr>
        <p:spPr bwMode="auto">
          <a:xfrm>
            <a:off x="790575" y="128588"/>
            <a:ext cx="6340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4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三、电路板外器件动态组装</a:t>
            </a:r>
          </a:p>
        </p:txBody>
      </p:sp>
      <p:grpSp>
        <p:nvGrpSpPr>
          <p:cNvPr id="281602" name="Group 3"/>
          <p:cNvGrpSpPr>
            <a:grpSpLocks/>
          </p:cNvGrpSpPr>
          <p:nvPr/>
        </p:nvGrpSpPr>
        <p:grpSpPr bwMode="auto">
          <a:xfrm>
            <a:off x="160338" y="223838"/>
            <a:ext cx="585787" cy="501650"/>
            <a:chOff x="0" y="0"/>
            <a:chExt cx="714375" cy="438150"/>
          </a:xfrm>
        </p:grpSpPr>
        <p:sp>
          <p:nvSpPr>
            <p:cNvPr id="281621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1622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81603" name="图片 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3863" y="801688"/>
            <a:ext cx="8321675" cy="616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8275" y="1155700"/>
            <a:ext cx="301625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725" y="4872038"/>
            <a:ext cx="163512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组合 34"/>
          <p:cNvGrpSpPr>
            <a:grpSpLocks/>
          </p:cNvGrpSpPr>
          <p:nvPr/>
        </p:nvGrpSpPr>
        <p:grpSpPr bwMode="auto">
          <a:xfrm>
            <a:off x="1843088" y="5268913"/>
            <a:ext cx="2249487" cy="887412"/>
            <a:chOff x="1843314" y="5268686"/>
            <a:chExt cx="2249715" cy="886978"/>
          </a:xfrm>
        </p:grpSpPr>
        <p:cxnSp>
          <p:nvCxnSpPr>
            <p:cNvPr id="8" name="直接连接符 7"/>
            <p:cNvCxnSpPr/>
            <p:nvPr/>
          </p:nvCxnSpPr>
          <p:spPr bwMode="auto">
            <a:xfrm>
              <a:off x="1843314" y="5268686"/>
              <a:ext cx="1784531" cy="536313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 bwMode="auto">
            <a:xfrm flipV="1">
              <a:off x="1843314" y="5804999"/>
              <a:ext cx="2249715" cy="350665"/>
            </a:xfrm>
            <a:prstGeom prst="curvedConnector3">
              <a:avLst>
                <a:gd name="adj1" fmla="val 94516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77275" y="669925"/>
            <a:ext cx="3186113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62709" flipV="1">
            <a:off x="9131300" y="3321050"/>
            <a:ext cx="2938463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1609" name="矩形 6"/>
          <p:cNvSpPr>
            <a:spLocks noChangeArrowheads="1"/>
          </p:cNvSpPr>
          <p:nvPr/>
        </p:nvSpPr>
        <p:spPr bwMode="auto">
          <a:xfrm>
            <a:off x="519113" y="1616075"/>
            <a:ext cx="1174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zh-CN" altLang="en-US" sz="3200">
                <a:solidFill>
                  <a:srgbClr val="00B0F0"/>
                </a:solidFill>
                <a:latin typeface="华文楷体" pitchFamily="2" charset="-122"/>
                <a:ea typeface="华文楷体" pitchFamily="2" charset="-122"/>
              </a:rPr>
              <a:t>天线</a:t>
            </a:r>
          </a:p>
        </p:txBody>
      </p:sp>
      <p:sp>
        <p:nvSpPr>
          <p:cNvPr id="281610" name="矩形 19"/>
          <p:cNvSpPr>
            <a:spLocks noChangeArrowheads="1"/>
          </p:cNvSpPr>
          <p:nvPr/>
        </p:nvSpPr>
        <p:spPr bwMode="auto">
          <a:xfrm>
            <a:off x="519113" y="4224338"/>
            <a:ext cx="1174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zh-CN" altLang="en-US" sz="3200">
                <a:solidFill>
                  <a:srgbClr val="00B0F0"/>
                </a:solidFill>
                <a:latin typeface="华文楷体" pitchFamily="2" charset="-122"/>
                <a:ea typeface="华文楷体" pitchFamily="2" charset="-122"/>
              </a:rPr>
              <a:t>喇叭</a:t>
            </a:r>
          </a:p>
        </p:txBody>
      </p:sp>
      <p:sp>
        <p:nvSpPr>
          <p:cNvPr id="281611" name="矩形 22"/>
          <p:cNvSpPr>
            <a:spLocks noChangeArrowheads="1"/>
          </p:cNvSpPr>
          <p:nvPr/>
        </p:nvSpPr>
        <p:spPr bwMode="auto">
          <a:xfrm>
            <a:off x="10239375" y="2405063"/>
            <a:ext cx="18875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zh-CN" altLang="en-US" sz="3200">
                <a:solidFill>
                  <a:srgbClr val="00B0F0"/>
                </a:solidFill>
                <a:latin typeface="华文楷体" pitchFamily="2" charset="-122"/>
                <a:ea typeface="华文楷体" pitchFamily="2" charset="-122"/>
              </a:rPr>
              <a:t>蓝牙模块</a:t>
            </a:r>
          </a:p>
        </p:txBody>
      </p:sp>
      <p:sp>
        <p:nvSpPr>
          <p:cNvPr id="281612" name="矩形 23"/>
          <p:cNvSpPr>
            <a:spLocks noChangeArrowheads="1"/>
          </p:cNvSpPr>
          <p:nvPr/>
        </p:nvSpPr>
        <p:spPr bwMode="auto">
          <a:xfrm>
            <a:off x="10239375" y="4953000"/>
            <a:ext cx="11763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zh-CN" altLang="en-US" sz="3200">
                <a:solidFill>
                  <a:srgbClr val="00B0F0"/>
                </a:solidFill>
                <a:latin typeface="华文楷体" pitchFamily="2" charset="-122"/>
                <a:ea typeface="华文楷体" pitchFamily="2" charset="-122"/>
              </a:rPr>
              <a:t>串口</a:t>
            </a:r>
          </a:p>
        </p:txBody>
      </p:sp>
      <p:grpSp>
        <p:nvGrpSpPr>
          <p:cNvPr id="29" name="组合 28"/>
          <p:cNvGrpSpPr>
            <a:grpSpLocks/>
          </p:cNvGrpSpPr>
          <p:nvPr/>
        </p:nvGrpSpPr>
        <p:grpSpPr bwMode="auto">
          <a:xfrm>
            <a:off x="4362450" y="930275"/>
            <a:ext cx="4565650" cy="2058988"/>
            <a:chOff x="4362450" y="930151"/>
            <a:chExt cx="4565929" cy="2059437"/>
          </a:xfrm>
        </p:grpSpPr>
        <p:pic>
          <p:nvPicPr>
            <p:cNvPr id="281617" name="Picture 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62450" y="1558361"/>
              <a:ext cx="1264654" cy="1431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曲线连接符 9"/>
            <p:cNvCxnSpPr/>
            <p:nvPr/>
          </p:nvCxnSpPr>
          <p:spPr bwMode="auto">
            <a:xfrm rot="5400000" flipH="1" flipV="1">
              <a:off x="6600111" y="-675646"/>
              <a:ext cx="722471" cy="3934065"/>
            </a:xfrm>
            <a:prstGeom prst="bentConnector2">
              <a:avLst/>
            </a:prstGeom>
            <a:ln w="50800">
              <a:headEnd type="none" w="med" len="med"/>
              <a:tailEnd type="arrow"/>
            </a:ln>
            <a:extLst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>
            <a:grpSpLocks/>
          </p:cNvGrpSpPr>
          <p:nvPr/>
        </p:nvGrpSpPr>
        <p:grpSpPr bwMode="auto">
          <a:xfrm>
            <a:off x="5592763" y="1558925"/>
            <a:ext cx="4291012" cy="1309688"/>
            <a:chOff x="5592208" y="1558361"/>
            <a:chExt cx="4292024" cy="1310754"/>
          </a:xfrm>
        </p:grpSpPr>
        <p:pic>
          <p:nvPicPr>
            <p:cNvPr id="281615" name="Picture 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592208" y="1558361"/>
              <a:ext cx="1708478" cy="1238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8" name="曲线连接符 37"/>
            <p:cNvCxnSpPr/>
            <p:nvPr/>
          </p:nvCxnSpPr>
          <p:spPr bwMode="auto">
            <a:xfrm>
              <a:off x="6778350" y="1631445"/>
              <a:ext cx="3105882" cy="1237670"/>
            </a:xfrm>
            <a:prstGeom prst="bentConnector3">
              <a:avLst>
                <a:gd name="adj1" fmla="val 86916"/>
              </a:avLst>
            </a:prstGeom>
            <a:ln w="50800">
              <a:solidFill>
                <a:srgbClr val="00B0F0"/>
              </a:solidFill>
              <a:headEnd type="none" w="med" len="med"/>
              <a:tailEnd type="arrow"/>
            </a:ln>
            <a:extLst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56069E-6 L 0.07265 0.042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2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文本框 2"/>
          <p:cNvSpPr txBox="1">
            <a:spLocks noChangeArrowheads="1"/>
          </p:cNvSpPr>
          <p:nvPr/>
        </p:nvSpPr>
        <p:spPr bwMode="auto">
          <a:xfrm>
            <a:off x="790575" y="128588"/>
            <a:ext cx="78787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4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四、实训教学要点强化及学习预告</a:t>
            </a:r>
          </a:p>
        </p:txBody>
      </p:sp>
      <p:grpSp>
        <p:nvGrpSpPr>
          <p:cNvPr id="282626" name="Group 3"/>
          <p:cNvGrpSpPr>
            <a:grpSpLocks/>
          </p:cNvGrpSpPr>
          <p:nvPr/>
        </p:nvGrpSpPr>
        <p:grpSpPr bwMode="auto">
          <a:xfrm>
            <a:off x="160338" y="223838"/>
            <a:ext cx="585787" cy="501650"/>
            <a:chOff x="0" y="0"/>
            <a:chExt cx="714375" cy="438150"/>
          </a:xfrm>
        </p:grpSpPr>
        <p:sp>
          <p:nvSpPr>
            <p:cNvPr id="282649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2650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82627" name="组合 192"/>
          <p:cNvGrpSpPr>
            <a:grpSpLocks/>
          </p:cNvGrpSpPr>
          <p:nvPr/>
        </p:nvGrpSpPr>
        <p:grpSpPr bwMode="auto">
          <a:xfrm>
            <a:off x="130175" y="1270000"/>
            <a:ext cx="4294188" cy="5014913"/>
            <a:chOff x="0" y="0"/>
            <a:chExt cx="5472097" cy="3493254"/>
          </a:xfrm>
        </p:grpSpPr>
        <p:sp>
          <p:nvSpPr>
            <p:cNvPr id="282647" name="矩形 1"/>
            <p:cNvSpPr>
              <a:spLocks noChangeArrowheads="1"/>
            </p:cNvSpPr>
            <p:nvPr/>
          </p:nvSpPr>
          <p:spPr bwMode="auto">
            <a:xfrm>
              <a:off x="0" y="0"/>
              <a:ext cx="5472097" cy="3493254"/>
            </a:xfrm>
            <a:prstGeom prst="rect">
              <a:avLst/>
            </a:prstGeom>
            <a:noFill/>
            <a:ln w="38100">
              <a:solidFill>
                <a:schemeClr val="bg1">
                  <a:alpha val="58823"/>
                </a:scheme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282648" name="图片 191"/>
            <p:cNvPicPr>
              <a:picLocks noChangeAspect="1" noChangeArrowheads="1"/>
            </p:cNvPicPr>
            <p:nvPr/>
          </p:nvPicPr>
          <p:blipFill>
            <a:blip r:embed="rId2"/>
            <a:srcRect b="5746"/>
            <a:stretch>
              <a:fillRect/>
            </a:stretch>
          </p:blipFill>
          <p:spPr bwMode="auto">
            <a:xfrm>
              <a:off x="74291" y="73286"/>
              <a:ext cx="5323515" cy="3346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六边形 18"/>
          <p:cNvSpPr>
            <a:spLocks noChangeArrowheads="1"/>
          </p:cNvSpPr>
          <p:nvPr/>
        </p:nvSpPr>
        <p:spPr bwMode="auto">
          <a:xfrm>
            <a:off x="4424363" y="1782763"/>
            <a:ext cx="2282825" cy="1968500"/>
          </a:xfrm>
          <a:prstGeom prst="hexagon">
            <a:avLst>
              <a:gd name="adj" fmla="val 25014"/>
              <a:gd name="vf" fmla="val 115470"/>
            </a:avLst>
          </a:prstGeom>
          <a:solidFill>
            <a:srgbClr val="0070C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Font typeface="Arial" charset="0"/>
              <a:buNone/>
            </a:pPr>
            <a:endParaRPr lang="zh-CN" altLang="en-US"/>
          </a:p>
        </p:txBody>
      </p:sp>
      <p:sp>
        <p:nvSpPr>
          <p:cNvPr id="282629" name="KSO_Shape"/>
          <p:cNvSpPr>
            <a:spLocks noChangeArrowheads="1"/>
          </p:cNvSpPr>
          <p:nvPr/>
        </p:nvSpPr>
        <p:spPr bwMode="auto">
          <a:xfrm>
            <a:off x="5095875" y="1965325"/>
            <a:ext cx="906463" cy="1012825"/>
          </a:xfrm>
          <a:custGeom>
            <a:avLst/>
            <a:gdLst>
              <a:gd name="T0" fmla="*/ 161360 w 2960688"/>
              <a:gd name="T1" fmla="*/ 576336 h 3298826"/>
              <a:gd name="T2" fmla="*/ 125358 w 2960688"/>
              <a:gd name="T3" fmla="*/ 614206 h 3298826"/>
              <a:gd name="T4" fmla="*/ 125943 w 2960688"/>
              <a:gd name="T5" fmla="*/ 685649 h 3298826"/>
              <a:gd name="T6" fmla="*/ 107503 w 2960688"/>
              <a:gd name="T7" fmla="*/ 709854 h 3298826"/>
              <a:gd name="T8" fmla="*/ 83696 w 2960688"/>
              <a:gd name="T9" fmla="*/ 652172 h 3298826"/>
              <a:gd name="T10" fmla="*/ 105942 w 2960688"/>
              <a:gd name="T11" fmla="*/ 580728 h 3298826"/>
              <a:gd name="T12" fmla="*/ 274418 w 2960688"/>
              <a:gd name="T13" fmla="*/ 548140 h 3298826"/>
              <a:gd name="T14" fmla="*/ 327201 w 2960688"/>
              <a:gd name="T15" fmla="*/ 619135 h 3298826"/>
              <a:gd name="T16" fmla="*/ 327007 w 2960688"/>
              <a:gd name="T17" fmla="*/ 684279 h 3298826"/>
              <a:gd name="T18" fmla="*/ 293665 w 2960688"/>
              <a:gd name="T19" fmla="*/ 739865 h 3298826"/>
              <a:gd name="T20" fmla="*/ 218523 w 2960688"/>
              <a:gd name="T21" fmla="*/ 773315 h 3298826"/>
              <a:gd name="T22" fmla="*/ 212302 w 2960688"/>
              <a:gd name="T23" fmla="*/ 600996 h 3298826"/>
              <a:gd name="T24" fmla="*/ 195971 w 2960688"/>
              <a:gd name="T25" fmla="*/ 501733 h 3298826"/>
              <a:gd name="T26" fmla="*/ 120149 w 2960688"/>
              <a:gd name="T27" fmla="*/ 530978 h 3298826"/>
              <a:gd name="T28" fmla="*/ 71059 w 2960688"/>
              <a:gd name="T29" fmla="*/ 594145 h 3298826"/>
              <a:gd name="T30" fmla="*/ 61241 w 2960688"/>
              <a:gd name="T31" fmla="*/ 672033 h 3298826"/>
              <a:gd name="T32" fmla="*/ 94194 w 2960688"/>
              <a:gd name="T33" fmla="*/ 746800 h 3298826"/>
              <a:gd name="T34" fmla="*/ 159226 w 2960688"/>
              <a:gd name="T35" fmla="*/ 792519 h 3298826"/>
              <a:gd name="T36" fmla="*/ 237381 w 2960688"/>
              <a:gd name="T37" fmla="*/ 798660 h 3298826"/>
              <a:gd name="T38" fmla="*/ 310481 w 2960688"/>
              <a:gd name="T39" fmla="*/ 761909 h 3298826"/>
              <a:gd name="T40" fmla="*/ 352670 w 2960688"/>
              <a:gd name="T41" fmla="*/ 694843 h 3298826"/>
              <a:gd name="T42" fmla="*/ 355003 w 2960688"/>
              <a:gd name="T43" fmla="*/ 615981 h 3298826"/>
              <a:gd name="T44" fmla="*/ 314661 w 2960688"/>
              <a:gd name="T45" fmla="*/ 544528 h 3298826"/>
              <a:gd name="T46" fmla="*/ 245935 w 2960688"/>
              <a:gd name="T47" fmla="*/ 505730 h 3298826"/>
              <a:gd name="T48" fmla="*/ 482150 w 2960688"/>
              <a:gd name="T49" fmla="*/ 642557 h 3298826"/>
              <a:gd name="T50" fmla="*/ 659457 w 2960688"/>
              <a:gd name="T51" fmla="*/ 459420 h 3298826"/>
              <a:gd name="T52" fmla="*/ 849109 w 2960688"/>
              <a:gd name="T53" fmla="*/ 523713 h 3298826"/>
              <a:gd name="T54" fmla="*/ 897130 w 2960688"/>
              <a:gd name="T55" fmla="*/ 624633 h 3298826"/>
              <a:gd name="T56" fmla="*/ 775912 w 2960688"/>
              <a:gd name="T57" fmla="*/ 716298 h 3298826"/>
              <a:gd name="T58" fmla="*/ 631559 w 2960688"/>
              <a:gd name="T59" fmla="*/ 869529 h 3298826"/>
              <a:gd name="T60" fmla="*/ 426742 w 2960688"/>
              <a:gd name="T61" fmla="*/ 747762 h 3298826"/>
              <a:gd name="T62" fmla="*/ 443850 w 2960688"/>
              <a:gd name="T63" fmla="*/ 611287 h 3298826"/>
              <a:gd name="T64" fmla="*/ 396122 w 2960688"/>
              <a:gd name="T65" fmla="*/ 504328 h 3298826"/>
              <a:gd name="T66" fmla="*/ 250699 w 2960688"/>
              <a:gd name="T67" fmla="*/ 445292 h 3298826"/>
              <a:gd name="T68" fmla="*/ 349365 w 2960688"/>
              <a:gd name="T69" fmla="*/ 494812 h 3298826"/>
              <a:gd name="T70" fmla="*/ 410508 w 2960688"/>
              <a:gd name="T71" fmla="*/ 591903 h 3298826"/>
              <a:gd name="T72" fmla="*/ 412841 w 2960688"/>
              <a:gd name="T73" fmla="*/ 701471 h 3298826"/>
              <a:gd name="T74" fmla="*/ 374444 w 2960688"/>
              <a:gd name="T75" fmla="*/ 780431 h 3298826"/>
              <a:gd name="T76" fmla="*/ 451044 w 2960688"/>
              <a:gd name="T77" fmla="*/ 978902 h 3298826"/>
              <a:gd name="T78" fmla="*/ 431602 w 2960688"/>
              <a:gd name="T79" fmla="*/ 1009218 h 3298826"/>
              <a:gd name="T80" fmla="*/ 396122 w 2960688"/>
              <a:gd name="T81" fmla="*/ 1006489 h 3298826"/>
              <a:gd name="T82" fmla="*/ 238937 w 2960688"/>
              <a:gd name="T83" fmla="*/ 859098 h 3298826"/>
              <a:gd name="T84" fmla="*/ 148728 w 2960688"/>
              <a:gd name="T85" fmla="*/ 852274 h 3298826"/>
              <a:gd name="T86" fmla="*/ 54922 w 2960688"/>
              <a:gd name="T87" fmla="*/ 793006 h 3298826"/>
              <a:gd name="T88" fmla="*/ 3597 w 2960688"/>
              <a:gd name="T89" fmla="*/ 690456 h 3298826"/>
              <a:gd name="T90" fmla="*/ 12151 w 2960688"/>
              <a:gd name="T91" fmla="*/ 580790 h 3298826"/>
              <a:gd name="T92" fmla="*/ 76016 w 2960688"/>
              <a:gd name="T93" fmla="*/ 489256 h 3298826"/>
              <a:gd name="T94" fmla="*/ 180515 w 2960688"/>
              <a:gd name="T95" fmla="*/ 443148 h 3298826"/>
              <a:gd name="T96" fmla="*/ 615262 w 2960688"/>
              <a:gd name="T97" fmla="*/ 13654 h 3298826"/>
              <a:gd name="T98" fmla="*/ 677023 w 2960688"/>
              <a:gd name="T99" fmla="*/ 69926 h 3298826"/>
              <a:gd name="T100" fmla="*/ 706784 w 2960688"/>
              <a:gd name="T101" fmla="*/ 157016 h 3298826"/>
              <a:gd name="T102" fmla="*/ 730418 w 2960688"/>
              <a:gd name="T103" fmla="*/ 209387 h 3298826"/>
              <a:gd name="T104" fmla="*/ 712328 w 2960688"/>
              <a:gd name="T105" fmla="*/ 262246 h 3298826"/>
              <a:gd name="T106" fmla="*/ 655917 w 2960688"/>
              <a:gd name="T107" fmla="*/ 367964 h 3298826"/>
              <a:gd name="T108" fmla="*/ 593962 w 2960688"/>
              <a:gd name="T109" fmla="*/ 417702 h 3298826"/>
              <a:gd name="T110" fmla="*/ 520044 w 2960688"/>
              <a:gd name="T111" fmla="*/ 419945 h 3298826"/>
              <a:gd name="T112" fmla="*/ 460812 w 2960688"/>
              <a:gd name="T113" fmla="*/ 379374 h 3298826"/>
              <a:gd name="T114" fmla="*/ 397593 w 2960688"/>
              <a:gd name="T115" fmla="*/ 268097 h 3298826"/>
              <a:gd name="T116" fmla="*/ 373278 w 2960688"/>
              <a:gd name="T117" fmla="*/ 215044 h 3298826"/>
              <a:gd name="T118" fmla="*/ 400024 w 2960688"/>
              <a:gd name="T119" fmla="*/ 164721 h 3298826"/>
              <a:gd name="T120" fmla="*/ 427063 w 2960688"/>
              <a:gd name="T121" fmla="*/ 76167 h 3298826"/>
              <a:gd name="T122" fmla="*/ 486003 w 2960688"/>
              <a:gd name="T123" fmla="*/ 16872 h 32988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960688"/>
              <a:gd name="T187" fmla="*/ 0 h 3298826"/>
              <a:gd name="T188" fmla="*/ 2960688 w 2960688"/>
              <a:gd name="T189" fmla="*/ 3298826 h 329882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960688" h="3298826">
                <a:moveTo>
                  <a:pt x="472859" y="1797050"/>
                </a:moveTo>
                <a:lnTo>
                  <a:pt x="478276" y="1797050"/>
                </a:lnTo>
                <a:lnTo>
                  <a:pt x="483375" y="1797686"/>
                </a:lnTo>
                <a:lnTo>
                  <a:pt x="488792" y="1798640"/>
                </a:lnTo>
                <a:lnTo>
                  <a:pt x="493891" y="1800229"/>
                </a:lnTo>
                <a:lnTo>
                  <a:pt x="499309" y="1802454"/>
                </a:lnTo>
                <a:lnTo>
                  <a:pt x="503770" y="1804679"/>
                </a:lnTo>
                <a:lnTo>
                  <a:pt x="508550" y="1807858"/>
                </a:lnTo>
                <a:lnTo>
                  <a:pt x="512693" y="1811355"/>
                </a:lnTo>
                <a:lnTo>
                  <a:pt x="516836" y="1815170"/>
                </a:lnTo>
                <a:lnTo>
                  <a:pt x="520341" y="1819302"/>
                </a:lnTo>
                <a:lnTo>
                  <a:pt x="523846" y="1824071"/>
                </a:lnTo>
                <a:lnTo>
                  <a:pt x="526396" y="1829157"/>
                </a:lnTo>
                <a:lnTo>
                  <a:pt x="528945" y="1834561"/>
                </a:lnTo>
                <a:lnTo>
                  <a:pt x="530220" y="1839648"/>
                </a:lnTo>
                <a:lnTo>
                  <a:pt x="531495" y="1845370"/>
                </a:lnTo>
                <a:lnTo>
                  <a:pt x="531813" y="1850774"/>
                </a:lnTo>
                <a:lnTo>
                  <a:pt x="531813" y="1855860"/>
                </a:lnTo>
                <a:lnTo>
                  <a:pt x="531495" y="1861264"/>
                </a:lnTo>
                <a:lnTo>
                  <a:pt x="530220" y="1866668"/>
                </a:lnTo>
                <a:lnTo>
                  <a:pt x="528945" y="1871755"/>
                </a:lnTo>
                <a:lnTo>
                  <a:pt x="527033" y="1877159"/>
                </a:lnTo>
                <a:lnTo>
                  <a:pt x="524165" y="1881609"/>
                </a:lnTo>
                <a:lnTo>
                  <a:pt x="520978" y="1886378"/>
                </a:lnTo>
                <a:lnTo>
                  <a:pt x="517792" y="1890510"/>
                </a:lnTo>
                <a:lnTo>
                  <a:pt x="513968" y="1894643"/>
                </a:lnTo>
                <a:lnTo>
                  <a:pt x="509506" y="1898140"/>
                </a:lnTo>
                <a:lnTo>
                  <a:pt x="504726" y="1901636"/>
                </a:lnTo>
                <a:lnTo>
                  <a:pt x="495803" y="1907358"/>
                </a:lnTo>
                <a:lnTo>
                  <a:pt x="486880" y="1913080"/>
                </a:lnTo>
                <a:lnTo>
                  <a:pt x="478913" y="1918803"/>
                </a:lnTo>
                <a:lnTo>
                  <a:pt x="471265" y="1924842"/>
                </a:lnTo>
                <a:lnTo>
                  <a:pt x="463936" y="1931200"/>
                </a:lnTo>
                <a:lnTo>
                  <a:pt x="457244" y="1937240"/>
                </a:lnTo>
                <a:lnTo>
                  <a:pt x="450870" y="1943280"/>
                </a:lnTo>
                <a:lnTo>
                  <a:pt x="444815" y="1949320"/>
                </a:lnTo>
                <a:lnTo>
                  <a:pt x="439398" y="1955678"/>
                </a:lnTo>
                <a:lnTo>
                  <a:pt x="433980" y="1962036"/>
                </a:lnTo>
                <a:lnTo>
                  <a:pt x="429519" y="1968076"/>
                </a:lnTo>
                <a:lnTo>
                  <a:pt x="424739" y="1974751"/>
                </a:lnTo>
                <a:lnTo>
                  <a:pt x="420596" y="1980791"/>
                </a:lnTo>
                <a:lnTo>
                  <a:pt x="416453" y="1987467"/>
                </a:lnTo>
                <a:lnTo>
                  <a:pt x="412948" y="1993825"/>
                </a:lnTo>
                <a:lnTo>
                  <a:pt x="409443" y="2000501"/>
                </a:lnTo>
                <a:lnTo>
                  <a:pt x="406256" y="2006858"/>
                </a:lnTo>
                <a:lnTo>
                  <a:pt x="403388" y="2013534"/>
                </a:lnTo>
                <a:lnTo>
                  <a:pt x="400838" y="2019892"/>
                </a:lnTo>
                <a:lnTo>
                  <a:pt x="398608" y="2026886"/>
                </a:lnTo>
                <a:lnTo>
                  <a:pt x="394465" y="2039919"/>
                </a:lnTo>
                <a:lnTo>
                  <a:pt x="391278" y="2053271"/>
                </a:lnTo>
                <a:lnTo>
                  <a:pt x="388729" y="2066622"/>
                </a:lnTo>
                <a:lnTo>
                  <a:pt x="387135" y="2079974"/>
                </a:lnTo>
                <a:lnTo>
                  <a:pt x="386498" y="2093007"/>
                </a:lnTo>
                <a:lnTo>
                  <a:pt x="385861" y="2106041"/>
                </a:lnTo>
                <a:lnTo>
                  <a:pt x="385861" y="2118439"/>
                </a:lnTo>
                <a:lnTo>
                  <a:pt x="386817" y="2130518"/>
                </a:lnTo>
                <a:lnTo>
                  <a:pt x="387773" y="2141962"/>
                </a:lnTo>
                <a:lnTo>
                  <a:pt x="389366" y="2153724"/>
                </a:lnTo>
                <a:lnTo>
                  <a:pt x="391278" y="2164215"/>
                </a:lnTo>
                <a:lnTo>
                  <a:pt x="393190" y="2174705"/>
                </a:lnTo>
                <a:lnTo>
                  <a:pt x="395421" y="2184242"/>
                </a:lnTo>
                <a:lnTo>
                  <a:pt x="397970" y="2193461"/>
                </a:lnTo>
                <a:lnTo>
                  <a:pt x="402432" y="2209038"/>
                </a:lnTo>
                <a:lnTo>
                  <a:pt x="406574" y="2221435"/>
                </a:lnTo>
                <a:lnTo>
                  <a:pt x="409761" y="2229383"/>
                </a:lnTo>
                <a:lnTo>
                  <a:pt x="411355" y="2233197"/>
                </a:lnTo>
                <a:lnTo>
                  <a:pt x="413585" y="2238602"/>
                </a:lnTo>
                <a:lnTo>
                  <a:pt x="415179" y="2244006"/>
                </a:lnTo>
                <a:lnTo>
                  <a:pt x="416453" y="2249728"/>
                </a:lnTo>
                <a:lnTo>
                  <a:pt x="416772" y="2255132"/>
                </a:lnTo>
                <a:lnTo>
                  <a:pt x="416772" y="2260536"/>
                </a:lnTo>
                <a:lnTo>
                  <a:pt x="415816" y="2265940"/>
                </a:lnTo>
                <a:lnTo>
                  <a:pt x="414860" y="2271026"/>
                </a:lnTo>
                <a:lnTo>
                  <a:pt x="413267" y="2276113"/>
                </a:lnTo>
                <a:lnTo>
                  <a:pt x="411036" y="2281199"/>
                </a:lnTo>
                <a:lnTo>
                  <a:pt x="408168" y="2285967"/>
                </a:lnTo>
                <a:lnTo>
                  <a:pt x="405300" y="2290736"/>
                </a:lnTo>
                <a:lnTo>
                  <a:pt x="401794" y="2294868"/>
                </a:lnTo>
                <a:lnTo>
                  <a:pt x="397970" y="2298683"/>
                </a:lnTo>
                <a:lnTo>
                  <a:pt x="393509" y="2302180"/>
                </a:lnTo>
                <a:lnTo>
                  <a:pt x="389047" y="2305359"/>
                </a:lnTo>
                <a:lnTo>
                  <a:pt x="383630" y="2307902"/>
                </a:lnTo>
                <a:lnTo>
                  <a:pt x="378213" y="2309809"/>
                </a:lnTo>
                <a:lnTo>
                  <a:pt x="372795" y="2311717"/>
                </a:lnTo>
                <a:lnTo>
                  <a:pt x="367696" y="2312670"/>
                </a:lnTo>
                <a:lnTo>
                  <a:pt x="361642" y="2312988"/>
                </a:lnTo>
                <a:lnTo>
                  <a:pt x="356543" y="2312988"/>
                </a:lnTo>
                <a:lnTo>
                  <a:pt x="351125" y="2312034"/>
                </a:lnTo>
                <a:lnTo>
                  <a:pt x="345708" y="2311081"/>
                </a:lnTo>
                <a:lnTo>
                  <a:pt x="340609" y="2309491"/>
                </a:lnTo>
                <a:lnTo>
                  <a:pt x="335829" y="2307584"/>
                </a:lnTo>
                <a:lnTo>
                  <a:pt x="330730" y="2304723"/>
                </a:lnTo>
                <a:lnTo>
                  <a:pt x="326587" y="2301862"/>
                </a:lnTo>
                <a:lnTo>
                  <a:pt x="322126" y="2298365"/>
                </a:lnTo>
                <a:lnTo>
                  <a:pt x="318302" y="2294550"/>
                </a:lnTo>
                <a:lnTo>
                  <a:pt x="314478" y="2289782"/>
                </a:lnTo>
                <a:lnTo>
                  <a:pt x="311610" y="2285332"/>
                </a:lnTo>
                <a:lnTo>
                  <a:pt x="308742" y="2280245"/>
                </a:lnTo>
                <a:lnTo>
                  <a:pt x="306830" y="2275795"/>
                </a:lnTo>
                <a:lnTo>
                  <a:pt x="302687" y="2264987"/>
                </a:lnTo>
                <a:lnTo>
                  <a:pt x="296951" y="2249092"/>
                </a:lnTo>
                <a:lnTo>
                  <a:pt x="293764" y="2239237"/>
                </a:lnTo>
                <a:lnTo>
                  <a:pt x="290259" y="2228111"/>
                </a:lnTo>
                <a:lnTo>
                  <a:pt x="287391" y="2216349"/>
                </a:lnTo>
                <a:lnTo>
                  <a:pt x="284204" y="2202998"/>
                </a:lnTo>
                <a:lnTo>
                  <a:pt x="281017" y="2189328"/>
                </a:lnTo>
                <a:lnTo>
                  <a:pt x="278468" y="2173752"/>
                </a:lnTo>
                <a:lnTo>
                  <a:pt x="276556" y="2158175"/>
                </a:lnTo>
                <a:lnTo>
                  <a:pt x="274644" y="2141645"/>
                </a:lnTo>
                <a:lnTo>
                  <a:pt x="273369" y="2124161"/>
                </a:lnTo>
                <a:lnTo>
                  <a:pt x="273050" y="2106041"/>
                </a:lnTo>
                <a:lnTo>
                  <a:pt x="273369" y="2088239"/>
                </a:lnTo>
                <a:lnTo>
                  <a:pt x="274325" y="2078384"/>
                </a:lnTo>
                <a:lnTo>
                  <a:pt x="274962" y="2069483"/>
                </a:lnTo>
                <a:lnTo>
                  <a:pt x="275918" y="2059629"/>
                </a:lnTo>
                <a:lnTo>
                  <a:pt x="277193" y="2049774"/>
                </a:lnTo>
                <a:lnTo>
                  <a:pt x="278786" y="2040237"/>
                </a:lnTo>
                <a:lnTo>
                  <a:pt x="280698" y="2030382"/>
                </a:lnTo>
                <a:lnTo>
                  <a:pt x="282929" y="2020846"/>
                </a:lnTo>
                <a:lnTo>
                  <a:pt x="285479" y="2010673"/>
                </a:lnTo>
                <a:lnTo>
                  <a:pt x="288347" y="2000819"/>
                </a:lnTo>
                <a:lnTo>
                  <a:pt x="291533" y="1990328"/>
                </a:lnTo>
                <a:lnTo>
                  <a:pt x="295039" y="1980473"/>
                </a:lnTo>
                <a:lnTo>
                  <a:pt x="299181" y="1970619"/>
                </a:lnTo>
                <a:lnTo>
                  <a:pt x="303324" y="1960446"/>
                </a:lnTo>
                <a:lnTo>
                  <a:pt x="308423" y="1950274"/>
                </a:lnTo>
                <a:lnTo>
                  <a:pt x="313522" y="1940419"/>
                </a:lnTo>
                <a:lnTo>
                  <a:pt x="319258" y="1930247"/>
                </a:lnTo>
                <a:lnTo>
                  <a:pt x="325313" y="1920710"/>
                </a:lnTo>
                <a:lnTo>
                  <a:pt x="331368" y="1910855"/>
                </a:lnTo>
                <a:lnTo>
                  <a:pt x="338697" y="1901318"/>
                </a:lnTo>
                <a:lnTo>
                  <a:pt x="346027" y="1891464"/>
                </a:lnTo>
                <a:lnTo>
                  <a:pt x="353675" y="1881927"/>
                </a:lnTo>
                <a:lnTo>
                  <a:pt x="362279" y="1872708"/>
                </a:lnTo>
                <a:lnTo>
                  <a:pt x="370883" y="1863807"/>
                </a:lnTo>
                <a:lnTo>
                  <a:pt x="380125" y="1854906"/>
                </a:lnTo>
                <a:lnTo>
                  <a:pt x="389685" y="1846005"/>
                </a:lnTo>
                <a:lnTo>
                  <a:pt x="400201" y="1837740"/>
                </a:lnTo>
                <a:lnTo>
                  <a:pt x="411036" y="1829157"/>
                </a:lnTo>
                <a:lnTo>
                  <a:pt x="422190" y="1820892"/>
                </a:lnTo>
                <a:lnTo>
                  <a:pt x="433980" y="1813263"/>
                </a:lnTo>
                <a:lnTo>
                  <a:pt x="446409" y="1805315"/>
                </a:lnTo>
                <a:lnTo>
                  <a:pt x="451189" y="1802772"/>
                </a:lnTo>
                <a:lnTo>
                  <a:pt x="456606" y="1800547"/>
                </a:lnTo>
                <a:lnTo>
                  <a:pt x="461705" y="1798957"/>
                </a:lnTo>
                <a:lnTo>
                  <a:pt x="467441" y="1797686"/>
                </a:lnTo>
                <a:lnTo>
                  <a:pt x="472859" y="1797050"/>
                </a:lnTo>
                <a:close/>
                <a:moveTo>
                  <a:pt x="799783" y="1741488"/>
                </a:moveTo>
                <a:lnTo>
                  <a:pt x="816611" y="1747205"/>
                </a:lnTo>
                <a:lnTo>
                  <a:pt x="833438" y="1753558"/>
                </a:lnTo>
                <a:lnTo>
                  <a:pt x="849631" y="1760228"/>
                </a:lnTo>
                <a:lnTo>
                  <a:pt x="865506" y="1767851"/>
                </a:lnTo>
                <a:lnTo>
                  <a:pt x="881064" y="1776427"/>
                </a:lnTo>
                <a:lnTo>
                  <a:pt x="896304" y="1785321"/>
                </a:lnTo>
                <a:lnTo>
                  <a:pt x="910909" y="1795167"/>
                </a:lnTo>
                <a:lnTo>
                  <a:pt x="925514" y="1805332"/>
                </a:lnTo>
                <a:lnTo>
                  <a:pt x="939166" y="1816131"/>
                </a:lnTo>
                <a:lnTo>
                  <a:pt x="952819" y="1827566"/>
                </a:lnTo>
                <a:lnTo>
                  <a:pt x="965201" y="1839953"/>
                </a:lnTo>
                <a:lnTo>
                  <a:pt x="977584" y="1852976"/>
                </a:lnTo>
                <a:lnTo>
                  <a:pt x="989331" y="1866317"/>
                </a:lnTo>
                <a:lnTo>
                  <a:pt x="1000444" y="1879975"/>
                </a:lnTo>
                <a:lnTo>
                  <a:pt x="1011239" y="1894586"/>
                </a:lnTo>
                <a:lnTo>
                  <a:pt x="1021081" y="1909514"/>
                </a:lnTo>
                <a:lnTo>
                  <a:pt x="1026479" y="1918090"/>
                </a:lnTo>
                <a:lnTo>
                  <a:pt x="1031559" y="1926666"/>
                </a:lnTo>
                <a:lnTo>
                  <a:pt x="1036004" y="1935242"/>
                </a:lnTo>
                <a:lnTo>
                  <a:pt x="1040766" y="1944136"/>
                </a:lnTo>
                <a:lnTo>
                  <a:pt x="1044894" y="1952712"/>
                </a:lnTo>
                <a:lnTo>
                  <a:pt x="1049021" y="1961605"/>
                </a:lnTo>
                <a:lnTo>
                  <a:pt x="1052831" y="1970817"/>
                </a:lnTo>
                <a:lnTo>
                  <a:pt x="1056324" y="1979710"/>
                </a:lnTo>
                <a:lnTo>
                  <a:pt x="1059816" y="1988922"/>
                </a:lnTo>
                <a:lnTo>
                  <a:pt x="1062991" y="1997815"/>
                </a:lnTo>
                <a:lnTo>
                  <a:pt x="1065849" y="2007026"/>
                </a:lnTo>
                <a:lnTo>
                  <a:pt x="1068706" y="2016555"/>
                </a:lnTo>
                <a:lnTo>
                  <a:pt x="1070929" y="2025767"/>
                </a:lnTo>
                <a:lnTo>
                  <a:pt x="1073151" y="2035295"/>
                </a:lnTo>
                <a:lnTo>
                  <a:pt x="1075056" y="2044507"/>
                </a:lnTo>
                <a:lnTo>
                  <a:pt x="1076961" y="2054353"/>
                </a:lnTo>
                <a:lnTo>
                  <a:pt x="1078549" y="2063882"/>
                </a:lnTo>
                <a:lnTo>
                  <a:pt x="1079819" y="2073411"/>
                </a:lnTo>
                <a:lnTo>
                  <a:pt x="1080771" y="2082940"/>
                </a:lnTo>
                <a:lnTo>
                  <a:pt x="1081724" y="2092786"/>
                </a:lnTo>
                <a:lnTo>
                  <a:pt x="1082359" y="2102315"/>
                </a:lnTo>
                <a:lnTo>
                  <a:pt x="1082676" y="2111844"/>
                </a:lnTo>
                <a:lnTo>
                  <a:pt x="1082676" y="2122008"/>
                </a:lnTo>
                <a:lnTo>
                  <a:pt x="1082676" y="2131537"/>
                </a:lnTo>
                <a:lnTo>
                  <a:pt x="1082359" y="2141066"/>
                </a:lnTo>
                <a:lnTo>
                  <a:pt x="1081724" y="2150913"/>
                </a:lnTo>
                <a:lnTo>
                  <a:pt x="1080771" y="2160442"/>
                </a:lnTo>
                <a:lnTo>
                  <a:pt x="1079819" y="2170606"/>
                </a:lnTo>
                <a:lnTo>
                  <a:pt x="1078231" y="2180135"/>
                </a:lnTo>
                <a:lnTo>
                  <a:pt x="1076644" y="2189981"/>
                </a:lnTo>
                <a:lnTo>
                  <a:pt x="1075056" y="2199510"/>
                </a:lnTo>
                <a:lnTo>
                  <a:pt x="1072834" y="2209674"/>
                </a:lnTo>
                <a:lnTo>
                  <a:pt x="1070611" y="2219203"/>
                </a:lnTo>
                <a:lnTo>
                  <a:pt x="1068071" y="2228732"/>
                </a:lnTo>
                <a:lnTo>
                  <a:pt x="1065214" y="2238261"/>
                </a:lnTo>
                <a:lnTo>
                  <a:pt x="1062356" y="2247472"/>
                </a:lnTo>
                <a:lnTo>
                  <a:pt x="1058864" y="2257001"/>
                </a:lnTo>
                <a:lnTo>
                  <a:pt x="1055689" y="2266212"/>
                </a:lnTo>
                <a:lnTo>
                  <a:pt x="1052196" y="2275106"/>
                </a:lnTo>
                <a:lnTo>
                  <a:pt x="1048386" y="2284317"/>
                </a:lnTo>
                <a:lnTo>
                  <a:pt x="1044259" y="2292893"/>
                </a:lnTo>
                <a:lnTo>
                  <a:pt x="1039814" y="2301787"/>
                </a:lnTo>
                <a:lnTo>
                  <a:pt x="1035369" y="2310045"/>
                </a:lnTo>
                <a:lnTo>
                  <a:pt x="1030606" y="2318621"/>
                </a:lnTo>
                <a:lnTo>
                  <a:pt x="1025844" y="2327197"/>
                </a:lnTo>
                <a:lnTo>
                  <a:pt x="1020764" y="2335456"/>
                </a:lnTo>
                <a:lnTo>
                  <a:pt x="1015366" y="2343396"/>
                </a:lnTo>
                <a:lnTo>
                  <a:pt x="1009969" y="2351655"/>
                </a:lnTo>
                <a:lnTo>
                  <a:pt x="1004254" y="2359278"/>
                </a:lnTo>
                <a:lnTo>
                  <a:pt x="998539" y="2366901"/>
                </a:lnTo>
                <a:lnTo>
                  <a:pt x="992506" y="2374524"/>
                </a:lnTo>
                <a:lnTo>
                  <a:pt x="985839" y="2381830"/>
                </a:lnTo>
                <a:lnTo>
                  <a:pt x="979806" y="2389135"/>
                </a:lnTo>
                <a:lnTo>
                  <a:pt x="972821" y="2396440"/>
                </a:lnTo>
                <a:lnTo>
                  <a:pt x="966471" y="2403111"/>
                </a:lnTo>
                <a:lnTo>
                  <a:pt x="959169" y="2409781"/>
                </a:lnTo>
                <a:lnTo>
                  <a:pt x="952184" y="2416451"/>
                </a:lnTo>
                <a:lnTo>
                  <a:pt x="944564" y="2423121"/>
                </a:lnTo>
                <a:lnTo>
                  <a:pt x="937261" y="2429156"/>
                </a:lnTo>
                <a:lnTo>
                  <a:pt x="929641" y="2435191"/>
                </a:lnTo>
                <a:lnTo>
                  <a:pt x="921704" y="2441544"/>
                </a:lnTo>
                <a:lnTo>
                  <a:pt x="913766" y="2447261"/>
                </a:lnTo>
                <a:lnTo>
                  <a:pt x="905511" y="2452661"/>
                </a:lnTo>
                <a:lnTo>
                  <a:pt x="897256" y="2458061"/>
                </a:lnTo>
                <a:lnTo>
                  <a:pt x="884874" y="2465684"/>
                </a:lnTo>
                <a:lnTo>
                  <a:pt x="872809" y="2472354"/>
                </a:lnTo>
                <a:lnTo>
                  <a:pt x="860426" y="2478707"/>
                </a:lnTo>
                <a:lnTo>
                  <a:pt x="847726" y="2484742"/>
                </a:lnTo>
                <a:lnTo>
                  <a:pt x="834708" y="2490141"/>
                </a:lnTo>
                <a:lnTo>
                  <a:pt x="821691" y="2495541"/>
                </a:lnTo>
                <a:lnTo>
                  <a:pt x="808991" y="2499988"/>
                </a:lnTo>
                <a:lnTo>
                  <a:pt x="795338" y="2503799"/>
                </a:lnTo>
                <a:lnTo>
                  <a:pt x="782003" y="2507611"/>
                </a:lnTo>
                <a:lnTo>
                  <a:pt x="768668" y="2510787"/>
                </a:lnTo>
                <a:lnTo>
                  <a:pt x="755016" y="2513328"/>
                </a:lnTo>
                <a:lnTo>
                  <a:pt x="741046" y="2515552"/>
                </a:lnTo>
                <a:lnTo>
                  <a:pt x="727393" y="2517140"/>
                </a:lnTo>
                <a:lnTo>
                  <a:pt x="713741" y="2518728"/>
                </a:lnTo>
                <a:lnTo>
                  <a:pt x="699771" y="2519363"/>
                </a:lnTo>
                <a:lnTo>
                  <a:pt x="685801" y="2519363"/>
                </a:lnTo>
                <a:lnTo>
                  <a:pt x="675958" y="2519363"/>
                </a:lnTo>
                <a:lnTo>
                  <a:pt x="666116" y="2519046"/>
                </a:lnTo>
                <a:lnTo>
                  <a:pt x="646113" y="2517140"/>
                </a:lnTo>
                <a:lnTo>
                  <a:pt x="647701" y="2406922"/>
                </a:lnTo>
                <a:lnTo>
                  <a:pt x="648971" y="2312586"/>
                </a:lnTo>
                <a:lnTo>
                  <a:pt x="650241" y="2242708"/>
                </a:lnTo>
                <a:lnTo>
                  <a:pt x="650876" y="2220156"/>
                </a:lnTo>
                <a:lnTo>
                  <a:pt x="651193" y="2207133"/>
                </a:lnTo>
                <a:lnTo>
                  <a:pt x="653416" y="2182040"/>
                </a:lnTo>
                <a:lnTo>
                  <a:pt x="656273" y="2157583"/>
                </a:lnTo>
                <a:lnTo>
                  <a:pt x="658813" y="2134078"/>
                </a:lnTo>
                <a:lnTo>
                  <a:pt x="661988" y="2111209"/>
                </a:lnTo>
                <a:lnTo>
                  <a:pt x="665481" y="2089293"/>
                </a:lnTo>
                <a:lnTo>
                  <a:pt x="668973" y="2068329"/>
                </a:lnTo>
                <a:lnTo>
                  <a:pt x="672148" y="2048001"/>
                </a:lnTo>
                <a:lnTo>
                  <a:pt x="675958" y="2028625"/>
                </a:lnTo>
                <a:lnTo>
                  <a:pt x="680403" y="2009885"/>
                </a:lnTo>
                <a:lnTo>
                  <a:pt x="684531" y="1991463"/>
                </a:lnTo>
                <a:lnTo>
                  <a:pt x="688658" y="1974311"/>
                </a:lnTo>
                <a:lnTo>
                  <a:pt x="693421" y="1957476"/>
                </a:lnTo>
                <a:lnTo>
                  <a:pt x="697866" y="1941595"/>
                </a:lnTo>
                <a:lnTo>
                  <a:pt x="702946" y="1926031"/>
                </a:lnTo>
                <a:lnTo>
                  <a:pt x="707708" y="1911420"/>
                </a:lnTo>
                <a:lnTo>
                  <a:pt x="712788" y="1897444"/>
                </a:lnTo>
                <a:lnTo>
                  <a:pt x="717868" y="1883786"/>
                </a:lnTo>
                <a:lnTo>
                  <a:pt x="723266" y="1870763"/>
                </a:lnTo>
                <a:lnTo>
                  <a:pt x="728663" y="1858693"/>
                </a:lnTo>
                <a:lnTo>
                  <a:pt x="733743" y="1846941"/>
                </a:lnTo>
                <a:lnTo>
                  <a:pt x="739141" y="1835824"/>
                </a:lnTo>
                <a:lnTo>
                  <a:pt x="744538" y="1825025"/>
                </a:lnTo>
                <a:lnTo>
                  <a:pt x="750253" y="1814543"/>
                </a:lnTo>
                <a:lnTo>
                  <a:pt x="755651" y="1804696"/>
                </a:lnTo>
                <a:lnTo>
                  <a:pt x="761366" y="1795485"/>
                </a:lnTo>
                <a:lnTo>
                  <a:pt x="766763" y="1786591"/>
                </a:lnTo>
                <a:lnTo>
                  <a:pt x="777876" y="1770392"/>
                </a:lnTo>
                <a:lnTo>
                  <a:pt x="788988" y="1755464"/>
                </a:lnTo>
                <a:lnTo>
                  <a:pt x="799783" y="1741488"/>
                </a:lnTo>
                <a:close/>
                <a:moveTo>
                  <a:pt x="687070" y="1632268"/>
                </a:moveTo>
                <a:lnTo>
                  <a:pt x="675640" y="1632585"/>
                </a:lnTo>
                <a:lnTo>
                  <a:pt x="663575" y="1632585"/>
                </a:lnTo>
                <a:lnTo>
                  <a:pt x="651828" y="1633538"/>
                </a:lnTo>
                <a:lnTo>
                  <a:pt x="640080" y="1634173"/>
                </a:lnTo>
                <a:lnTo>
                  <a:pt x="628015" y="1635760"/>
                </a:lnTo>
                <a:lnTo>
                  <a:pt x="616585" y="1637348"/>
                </a:lnTo>
                <a:lnTo>
                  <a:pt x="604838" y="1638935"/>
                </a:lnTo>
                <a:lnTo>
                  <a:pt x="592773" y="1641158"/>
                </a:lnTo>
                <a:lnTo>
                  <a:pt x="581343" y="1643381"/>
                </a:lnTo>
                <a:lnTo>
                  <a:pt x="569595" y="1645920"/>
                </a:lnTo>
                <a:lnTo>
                  <a:pt x="558165" y="1649095"/>
                </a:lnTo>
                <a:lnTo>
                  <a:pt x="546735" y="1652270"/>
                </a:lnTo>
                <a:lnTo>
                  <a:pt x="534670" y="1655763"/>
                </a:lnTo>
                <a:lnTo>
                  <a:pt x="523240" y="1659573"/>
                </a:lnTo>
                <a:lnTo>
                  <a:pt x="512128" y="1663700"/>
                </a:lnTo>
                <a:lnTo>
                  <a:pt x="500698" y="1668145"/>
                </a:lnTo>
                <a:lnTo>
                  <a:pt x="489268" y="1672908"/>
                </a:lnTo>
                <a:lnTo>
                  <a:pt x="478155" y="1678305"/>
                </a:lnTo>
                <a:lnTo>
                  <a:pt x="467043" y="1683703"/>
                </a:lnTo>
                <a:lnTo>
                  <a:pt x="455930" y="1689418"/>
                </a:lnTo>
                <a:lnTo>
                  <a:pt x="444818" y="1695133"/>
                </a:lnTo>
                <a:lnTo>
                  <a:pt x="434023" y="1701483"/>
                </a:lnTo>
                <a:lnTo>
                  <a:pt x="423545" y="1708150"/>
                </a:lnTo>
                <a:lnTo>
                  <a:pt x="412750" y="1714818"/>
                </a:lnTo>
                <a:lnTo>
                  <a:pt x="402273" y="1721803"/>
                </a:lnTo>
                <a:lnTo>
                  <a:pt x="392430" y="1729423"/>
                </a:lnTo>
                <a:lnTo>
                  <a:pt x="382588" y="1736726"/>
                </a:lnTo>
                <a:lnTo>
                  <a:pt x="373063" y="1744663"/>
                </a:lnTo>
                <a:lnTo>
                  <a:pt x="363220" y="1752283"/>
                </a:lnTo>
                <a:lnTo>
                  <a:pt x="354330" y="1760856"/>
                </a:lnTo>
                <a:lnTo>
                  <a:pt x="345440" y="1768793"/>
                </a:lnTo>
                <a:lnTo>
                  <a:pt x="336550" y="1777683"/>
                </a:lnTo>
                <a:lnTo>
                  <a:pt x="328295" y="1785938"/>
                </a:lnTo>
                <a:lnTo>
                  <a:pt x="320040" y="1795146"/>
                </a:lnTo>
                <a:lnTo>
                  <a:pt x="312103" y="1804036"/>
                </a:lnTo>
                <a:lnTo>
                  <a:pt x="304483" y="1813243"/>
                </a:lnTo>
                <a:lnTo>
                  <a:pt x="297180" y="1822768"/>
                </a:lnTo>
                <a:lnTo>
                  <a:pt x="289878" y="1832293"/>
                </a:lnTo>
                <a:lnTo>
                  <a:pt x="282893" y="1841818"/>
                </a:lnTo>
                <a:lnTo>
                  <a:pt x="276225" y="1851978"/>
                </a:lnTo>
                <a:lnTo>
                  <a:pt x="269875" y="1861821"/>
                </a:lnTo>
                <a:lnTo>
                  <a:pt x="263842" y="1871663"/>
                </a:lnTo>
                <a:lnTo>
                  <a:pt x="257810" y="1882141"/>
                </a:lnTo>
                <a:lnTo>
                  <a:pt x="252095" y="1892301"/>
                </a:lnTo>
                <a:lnTo>
                  <a:pt x="246697" y="1903096"/>
                </a:lnTo>
                <a:lnTo>
                  <a:pt x="241617" y="1913573"/>
                </a:lnTo>
                <a:lnTo>
                  <a:pt x="236855" y="1924051"/>
                </a:lnTo>
                <a:lnTo>
                  <a:pt x="232092" y="1935163"/>
                </a:lnTo>
                <a:lnTo>
                  <a:pt x="227965" y="1945958"/>
                </a:lnTo>
                <a:lnTo>
                  <a:pt x="223837" y="1957071"/>
                </a:lnTo>
                <a:lnTo>
                  <a:pt x="220027" y="1968183"/>
                </a:lnTo>
                <a:lnTo>
                  <a:pt x="216535" y="1979296"/>
                </a:lnTo>
                <a:lnTo>
                  <a:pt x="213360" y="1990726"/>
                </a:lnTo>
                <a:lnTo>
                  <a:pt x="210502" y="2001838"/>
                </a:lnTo>
                <a:lnTo>
                  <a:pt x="207645" y="2013268"/>
                </a:lnTo>
                <a:lnTo>
                  <a:pt x="205105" y="2024698"/>
                </a:lnTo>
                <a:lnTo>
                  <a:pt x="203200" y="2036763"/>
                </a:lnTo>
                <a:lnTo>
                  <a:pt x="201295" y="2048193"/>
                </a:lnTo>
                <a:lnTo>
                  <a:pt x="199390" y="2059623"/>
                </a:lnTo>
                <a:lnTo>
                  <a:pt x="198120" y="2071371"/>
                </a:lnTo>
                <a:lnTo>
                  <a:pt x="196850" y="2082801"/>
                </a:lnTo>
                <a:lnTo>
                  <a:pt x="196215" y="2094866"/>
                </a:lnTo>
                <a:lnTo>
                  <a:pt x="195897" y="2106613"/>
                </a:lnTo>
                <a:lnTo>
                  <a:pt x="195580" y="2118043"/>
                </a:lnTo>
                <a:lnTo>
                  <a:pt x="195580" y="2129791"/>
                </a:lnTo>
                <a:lnTo>
                  <a:pt x="195897" y="2141856"/>
                </a:lnTo>
                <a:lnTo>
                  <a:pt x="196532" y="2153603"/>
                </a:lnTo>
                <a:lnTo>
                  <a:pt x="197485" y="2165668"/>
                </a:lnTo>
                <a:lnTo>
                  <a:pt x="198437" y="2177098"/>
                </a:lnTo>
                <a:lnTo>
                  <a:pt x="200025" y="2188846"/>
                </a:lnTo>
                <a:lnTo>
                  <a:pt x="201930" y="2200593"/>
                </a:lnTo>
                <a:lnTo>
                  <a:pt x="203835" y="2212023"/>
                </a:lnTo>
                <a:lnTo>
                  <a:pt x="206057" y="2224088"/>
                </a:lnTo>
                <a:lnTo>
                  <a:pt x="208915" y="2235518"/>
                </a:lnTo>
                <a:lnTo>
                  <a:pt x="211772" y="2247266"/>
                </a:lnTo>
                <a:lnTo>
                  <a:pt x="215265" y="2258696"/>
                </a:lnTo>
                <a:lnTo>
                  <a:pt x="218757" y="2270443"/>
                </a:lnTo>
                <a:lnTo>
                  <a:pt x="222567" y="2281873"/>
                </a:lnTo>
                <a:lnTo>
                  <a:pt x="226695" y="2293303"/>
                </a:lnTo>
                <a:lnTo>
                  <a:pt x="231140" y="2304733"/>
                </a:lnTo>
                <a:lnTo>
                  <a:pt x="235902" y="2315846"/>
                </a:lnTo>
                <a:lnTo>
                  <a:pt x="240982" y="2327276"/>
                </a:lnTo>
                <a:lnTo>
                  <a:pt x="246380" y="2338388"/>
                </a:lnTo>
                <a:lnTo>
                  <a:pt x="252095" y="2349501"/>
                </a:lnTo>
                <a:lnTo>
                  <a:pt x="257810" y="2360296"/>
                </a:lnTo>
                <a:lnTo>
                  <a:pt x="264160" y="2371408"/>
                </a:lnTo>
                <a:lnTo>
                  <a:pt x="270827" y="2381886"/>
                </a:lnTo>
                <a:lnTo>
                  <a:pt x="277813" y="2392681"/>
                </a:lnTo>
                <a:lnTo>
                  <a:pt x="284798" y="2403158"/>
                </a:lnTo>
                <a:lnTo>
                  <a:pt x="292100" y="2413001"/>
                </a:lnTo>
                <a:lnTo>
                  <a:pt x="299720" y="2422843"/>
                </a:lnTo>
                <a:lnTo>
                  <a:pt x="307658" y="2432368"/>
                </a:lnTo>
                <a:lnTo>
                  <a:pt x="315595" y="2442211"/>
                </a:lnTo>
                <a:lnTo>
                  <a:pt x="323533" y="2451101"/>
                </a:lnTo>
                <a:lnTo>
                  <a:pt x="332105" y="2459991"/>
                </a:lnTo>
                <a:lnTo>
                  <a:pt x="340360" y="2468881"/>
                </a:lnTo>
                <a:lnTo>
                  <a:pt x="349250" y="2477136"/>
                </a:lnTo>
                <a:lnTo>
                  <a:pt x="358140" y="2485391"/>
                </a:lnTo>
                <a:lnTo>
                  <a:pt x="367348" y="2493328"/>
                </a:lnTo>
                <a:lnTo>
                  <a:pt x="376238" y="2500948"/>
                </a:lnTo>
                <a:lnTo>
                  <a:pt x="385445" y="2508251"/>
                </a:lnTo>
                <a:lnTo>
                  <a:pt x="394970" y="2515553"/>
                </a:lnTo>
                <a:lnTo>
                  <a:pt x="405130" y="2522538"/>
                </a:lnTo>
                <a:lnTo>
                  <a:pt x="414655" y="2528888"/>
                </a:lnTo>
                <a:lnTo>
                  <a:pt x="424498" y="2535556"/>
                </a:lnTo>
                <a:lnTo>
                  <a:pt x="434975" y="2541588"/>
                </a:lnTo>
                <a:lnTo>
                  <a:pt x="445135" y="2547621"/>
                </a:lnTo>
                <a:lnTo>
                  <a:pt x="455613" y="2553018"/>
                </a:lnTo>
                <a:lnTo>
                  <a:pt x="465773" y="2558416"/>
                </a:lnTo>
                <a:lnTo>
                  <a:pt x="476568" y="2563813"/>
                </a:lnTo>
                <a:lnTo>
                  <a:pt x="487363" y="2568258"/>
                </a:lnTo>
                <a:lnTo>
                  <a:pt x="498158" y="2573021"/>
                </a:lnTo>
                <a:lnTo>
                  <a:pt x="509270" y="2577466"/>
                </a:lnTo>
                <a:lnTo>
                  <a:pt x="520065" y="2581276"/>
                </a:lnTo>
                <a:lnTo>
                  <a:pt x="531178" y="2585086"/>
                </a:lnTo>
                <a:lnTo>
                  <a:pt x="542290" y="2588896"/>
                </a:lnTo>
                <a:lnTo>
                  <a:pt x="553720" y="2592071"/>
                </a:lnTo>
                <a:lnTo>
                  <a:pt x="564833" y="2594928"/>
                </a:lnTo>
                <a:lnTo>
                  <a:pt x="576580" y="2597786"/>
                </a:lnTo>
                <a:lnTo>
                  <a:pt x="588010" y="2600326"/>
                </a:lnTo>
                <a:lnTo>
                  <a:pt x="599440" y="2602231"/>
                </a:lnTo>
                <a:lnTo>
                  <a:pt x="611188" y="2604136"/>
                </a:lnTo>
                <a:lnTo>
                  <a:pt x="622618" y="2605724"/>
                </a:lnTo>
                <a:lnTo>
                  <a:pt x="634683" y="2607311"/>
                </a:lnTo>
                <a:lnTo>
                  <a:pt x="646113" y="2608581"/>
                </a:lnTo>
                <a:lnTo>
                  <a:pt x="657860" y="2609216"/>
                </a:lnTo>
                <a:lnTo>
                  <a:pt x="669925" y="2609534"/>
                </a:lnTo>
                <a:lnTo>
                  <a:pt x="681355" y="2609851"/>
                </a:lnTo>
                <a:lnTo>
                  <a:pt x="693103" y="2609851"/>
                </a:lnTo>
                <a:lnTo>
                  <a:pt x="704850" y="2609534"/>
                </a:lnTo>
                <a:lnTo>
                  <a:pt x="716915" y="2608899"/>
                </a:lnTo>
                <a:lnTo>
                  <a:pt x="728345" y="2607946"/>
                </a:lnTo>
                <a:lnTo>
                  <a:pt x="740093" y="2606676"/>
                </a:lnTo>
                <a:lnTo>
                  <a:pt x="752158" y="2605406"/>
                </a:lnTo>
                <a:lnTo>
                  <a:pt x="763905" y="2603501"/>
                </a:lnTo>
                <a:lnTo>
                  <a:pt x="775335" y="2601279"/>
                </a:lnTo>
                <a:lnTo>
                  <a:pt x="787083" y="2598738"/>
                </a:lnTo>
                <a:lnTo>
                  <a:pt x="798830" y="2596198"/>
                </a:lnTo>
                <a:lnTo>
                  <a:pt x="810578" y="2593658"/>
                </a:lnTo>
                <a:lnTo>
                  <a:pt x="822008" y="2590166"/>
                </a:lnTo>
                <a:lnTo>
                  <a:pt x="833438" y="2586673"/>
                </a:lnTo>
                <a:lnTo>
                  <a:pt x="844868" y="2582863"/>
                </a:lnTo>
                <a:lnTo>
                  <a:pt x="856615" y="2578736"/>
                </a:lnTo>
                <a:lnTo>
                  <a:pt x="867410" y="2573973"/>
                </a:lnTo>
                <a:lnTo>
                  <a:pt x="879158" y="2569528"/>
                </a:lnTo>
                <a:lnTo>
                  <a:pt x="890270" y="2564131"/>
                </a:lnTo>
                <a:lnTo>
                  <a:pt x="901383" y="2558733"/>
                </a:lnTo>
                <a:lnTo>
                  <a:pt x="912178" y="2553336"/>
                </a:lnTo>
                <a:lnTo>
                  <a:pt x="923290" y="2547303"/>
                </a:lnTo>
                <a:lnTo>
                  <a:pt x="934085" y="2540636"/>
                </a:lnTo>
                <a:lnTo>
                  <a:pt x="944880" y="2534286"/>
                </a:lnTo>
                <a:lnTo>
                  <a:pt x="955675" y="2527301"/>
                </a:lnTo>
                <a:lnTo>
                  <a:pt x="965835" y="2520633"/>
                </a:lnTo>
                <a:lnTo>
                  <a:pt x="976313" y="2512696"/>
                </a:lnTo>
                <a:lnTo>
                  <a:pt x="986155" y="2505711"/>
                </a:lnTo>
                <a:lnTo>
                  <a:pt x="995680" y="2497456"/>
                </a:lnTo>
                <a:lnTo>
                  <a:pt x="1005205" y="2489836"/>
                </a:lnTo>
                <a:lnTo>
                  <a:pt x="1014095" y="2481581"/>
                </a:lnTo>
                <a:lnTo>
                  <a:pt x="1023303" y="2473326"/>
                </a:lnTo>
                <a:lnTo>
                  <a:pt x="1031558" y="2464753"/>
                </a:lnTo>
                <a:lnTo>
                  <a:pt x="1040130" y="2456181"/>
                </a:lnTo>
                <a:lnTo>
                  <a:pt x="1048385" y="2446973"/>
                </a:lnTo>
                <a:lnTo>
                  <a:pt x="1056640" y="2438083"/>
                </a:lnTo>
                <a:lnTo>
                  <a:pt x="1064260" y="2429193"/>
                </a:lnTo>
                <a:lnTo>
                  <a:pt x="1071563" y="2419351"/>
                </a:lnTo>
                <a:lnTo>
                  <a:pt x="1078865" y="2409826"/>
                </a:lnTo>
                <a:lnTo>
                  <a:pt x="1085533" y="2400301"/>
                </a:lnTo>
                <a:lnTo>
                  <a:pt x="1092200" y="2390458"/>
                </a:lnTo>
                <a:lnTo>
                  <a:pt x="1098550" y="2380616"/>
                </a:lnTo>
                <a:lnTo>
                  <a:pt x="1104583" y="2370456"/>
                </a:lnTo>
                <a:lnTo>
                  <a:pt x="1110933" y="2360296"/>
                </a:lnTo>
                <a:lnTo>
                  <a:pt x="1116330" y="2349818"/>
                </a:lnTo>
                <a:lnTo>
                  <a:pt x="1121728" y="2339023"/>
                </a:lnTo>
                <a:lnTo>
                  <a:pt x="1126808" y="2328863"/>
                </a:lnTo>
                <a:lnTo>
                  <a:pt x="1131570" y="2318068"/>
                </a:lnTo>
                <a:lnTo>
                  <a:pt x="1136015" y="2306956"/>
                </a:lnTo>
                <a:lnTo>
                  <a:pt x="1140778" y="2296478"/>
                </a:lnTo>
                <a:lnTo>
                  <a:pt x="1144588" y="2285366"/>
                </a:lnTo>
                <a:lnTo>
                  <a:pt x="1148398" y="2274253"/>
                </a:lnTo>
                <a:lnTo>
                  <a:pt x="1151890" y="2263141"/>
                </a:lnTo>
                <a:lnTo>
                  <a:pt x="1155383" y="2251711"/>
                </a:lnTo>
                <a:lnTo>
                  <a:pt x="1158240" y="2240598"/>
                </a:lnTo>
                <a:lnTo>
                  <a:pt x="1161098" y="2228851"/>
                </a:lnTo>
                <a:lnTo>
                  <a:pt x="1163320" y="2217421"/>
                </a:lnTo>
                <a:lnTo>
                  <a:pt x="1165543" y="2205673"/>
                </a:lnTo>
                <a:lnTo>
                  <a:pt x="1167448" y="2194243"/>
                </a:lnTo>
                <a:lnTo>
                  <a:pt x="1169035" y="2182813"/>
                </a:lnTo>
                <a:lnTo>
                  <a:pt x="1170305" y="2170748"/>
                </a:lnTo>
                <a:lnTo>
                  <a:pt x="1171258" y="2159318"/>
                </a:lnTo>
                <a:lnTo>
                  <a:pt x="1172210" y="2147571"/>
                </a:lnTo>
                <a:lnTo>
                  <a:pt x="1172845" y="2135823"/>
                </a:lnTo>
                <a:lnTo>
                  <a:pt x="1172845" y="2123758"/>
                </a:lnTo>
                <a:lnTo>
                  <a:pt x="1172845" y="2112328"/>
                </a:lnTo>
                <a:lnTo>
                  <a:pt x="1172528" y="2100581"/>
                </a:lnTo>
                <a:lnTo>
                  <a:pt x="1172210" y="2088516"/>
                </a:lnTo>
                <a:lnTo>
                  <a:pt x="1170940" y="2076768"/>
                </a:lnTo>
                <a:lnTo>
                  <a:pt x="1169670" y="2065021"/>
                </a:lnTo>
                <a:lnTo>
                  <a:pt x="1168083" y="2053591"/>
                </a:lnTo>
                <a:lnTo>
                  <a:pt x="1166813" y="2041526"/>
                </a:lnTo>
                <a:lnTo>
                  <a:pt x="1164273" y="2029778"/>
                </a:lnTo>
                <a:lnTo>
                  <a:pt x="1162050" y="2018348"/>
                </a:lnTo>
                <a:lnTo>
                  <a:pt x="1159510" y="2006283"/>
                </a:lnTo>
                <a:lnTo>
                  <a:pt x="1156335" y="1994853"/>
                </a:lnTo>
                <a:lnTo>
                  <a:pt x="1153478" y="1983423"/>
                </a:lnTo>
                <a:lnTo>
                  <a:pt x="1149985" y="1971993"/>
                </a:lnTo>
                <a:lnTo>
                  <a:pt x="1145540" y="1960563"/>
                </a:lnTo>
                <a:lnTo>
                  <a:pt x="1141730" y="1949133"/>
                </a:lnTo>
                <a:lnTo>
                  <a:pt x="1137285" y="1937386"/>
                </a:lnTo>
                <a:lnTo>
                  <a:pt x="1132205" y="1926591"/>
                </a:lnTo>
                <a:lnTo>
                  <a:pt x="1127443" y="1914843"/>
                </a:lnTo>
                <a:lnTo>
                  <a:pt x="1122045" y="1903731"/>
                </a:lnTo>
                <a:lnTo>
                  <a:pt x="1116330" y="1892936"/>
                </a:lnTo>
                <a:lnTo>
                  <a:pt x="1110615" y="1882141"/>
                </a:lnTo>
                <a:lnTo>
                  <a:pt x="1103948" y="1871028"/>
                </a:lnTo>
                <a:lnTo>
                  <a:pt x="1097598" y="1860233"/>
                </a:lnTo>
                <a:lnTo>
                  <a:pt x="1090613" y="1849438"/>
                </a:lnTo>
                <a:lnTo>
                  <a:pt x="1083310" y="1839278"/>
                </a:lnTo>
                <a:lnTo>
                  <a:pt x="1076008" y="1829436"/>
                </a:lnTo>
                <a:lnTo>
                  <a:pt x="1068388" y="1819276"/>
                </a:lnTo>
                <a:lnTo>
                  <a:pt x="1060768" y="1809751"/>
                </a:lnTo>
                <a:lnTo>
                  <a:pt x="1053148" y="1800226"/>
                </a:lnTo>
                <a:lnTo>
                  <a:pt x="1044575" y="1791018"/>
                </a:lnTo>
                <a:lnTo>
                  <a:pt x="1036320" y="1782128"/>
                </a:lnTo>
                <a:lnTo>
                  <a:pt x="1027748" y="1773556"/>
                </a:lnTo>
                <a:lnTo>
                  <a:pt x="1019175" y="1764983"/>
                </a:lnTo>
                <a:lnTo>
                  <a:pt x="1010285" y="1757046"/>
                </a:lnTo>
                <a:lnTo>
                  <a:pt x="1001395" y="1749108"/>
                </a:lnTo>
                <a:lnTo>
                  <a:pt x="992188" y="1741171"/>
                </a:lnTo>
                <a:lnTo>
                  <a:pt x="982663" y="1734186"/>
                </a:lnTo>
                <a:lnTo>
                  <a:pt x="973138" y="1726883"/>
                </a:lnTo>
                <a:lnTo>
                  <a:pt x="963613" y="1719898"/>
                </a:lnTo>
                <a:lnTo>
                  <a:pt x="953770" y="1713230"/>
                </a:lnTo>
                <a:lnTo>
                  <a:pt x="943610" y="1706880"/>
                </a:lnTo>
                <a:lnTo>
                  <a:pt x="933768" y="1700848"/>
                </a:lnTo>
                <a:lnTo>
                  <a:pt x="923290" y="1695133"/>
                </a:lnTo>
                <a:lnTo>
                  <a:pt x="913130" y="1689418"/>
                </a:lnTo>
                <a:lnTo>
                  <a:pt x="902335" y="1684020"/>
                </a:lnTo>
                <a:lnTo>
                  <a:pt x="892175" y="1678623"/>
                </a:lnTo>
                <a:lnTo>
                  <a:pt x="881380" y="1673860"/>
                </a:lnTo>
                <a:lnTo>
                  <a:pt x="870268" y="1669415"/>
                </a:lnTo>
                <a:lnTo>
                  <a:pt x="859473" y="1664653"/>
                </a:lnTo>
                <a:lnTo>
                  <a:pt x="848360" y="1660843"/>
                </a:lnTo>
                <a:lnTo>
                  <a:pt x="837248" y="1657033"/>
                </a:lnTo>
                <a:lnTo>
                  <a:pt x="825818" y="1653858"/>
                </a:lnTo>
                <a:lnTo>
                  <a:pt x="814705" y="1650365"/>
                </a:lnTo>
                <a:lnTo>
                  <a:pt x="803275" y="1647190"/>
                </a:lnTo>
                <a:lnTo>
                  <a:pt x="791845" y="1644651"/>
                </a:lnTo>
                <a:lnTo>
                  <a:pt x="780415" y="1642111"/>
                </a:lnTo>
                <a:lnTo>
                  <a:pt x="768985" y="1639888"/>
                </a:lnTo>
                <a:lnTo>
                  <a:pt x="757238" y="1637983"/>
                </a:lnTo>
                <a:lnTo>
                  <a:pt x="745490" y="1636395"/>
                </a:lnTo>
                <a:lnTo>
                  <a:pt x="734060" y="1635125"/>
                </a:lnTo>
                <a:lnTo>
                  <a:pt x="722313" y="1633855"/>
                </a:lnTo>
                <a:lnTo>
                  <a:pt x="710565" y="1632903"/>
                </a:lnTo>
                <a:lnTo>
                  <a:pt x="698818" y="1632585"/>
                </a:lnTo>
                <a:lnTo>
                  <a:pt x="687070" y="1632268"/>
                </a:lnTo>
                <a:close/>
                <a:moveTo>
                  <a:pt x="1446848" y="1466850"/>
                </a:moveTo>
                <a:lnTo>
                  <a:pt x="1448435" y="1479858"/>
                </a:lnTo>
                <a:lnTo>
                  <a:pt x="1450658" y="1496357"/>
                </a:lnTo>
                <a:lnTo>
                  <a:pt x="1453833" y="1515711"/>
                </a:lnTo>
                <a:lnTo>
                  <a:pt x="1457960" y="1538238"/>
                </a:lnTo>
                <a:lnTo>
                  <a:pt x="1468120" y="1591541"/>
                </a:lnTo>
                <a:lnTo>
                  <a:pt x="1480185" y="1653093"/>
                </a:lnTo>
                <a:lnTo>
                  <a:pt x="1494155" y="1721308"/>
                </a:lnTo>
                <a:lnTo>
                  <a:pt x="1509713" y="1794282"/>
                </a:lnTo>
                <a:lnTo>
                  <a:pt x="1525905" y="1870112"/>
                </a:lnTo>
                <a:lnTo>
                  <a:pt x="1542098" y="1946576"/>
                </a:lnTo>
                <a:lnTo>
                  <a:pt x="1574800" y="2092842"/>
                </a:lnTo>
                <a:lnTo>
                  <a:pt x="1602740" y="2217533"/>
                </a:lnTo>
                <a:lnTo>
                  <a:pt x="1629410" y="2336830"/>
                </a:lnTo>
                <a:lnTo>
                  <a:pt x="1730693" y="1746690"/>
                </a:lnTo>
                <a:lnTo>
                  <a:pt x="1671003" y="1606453"/>
                </a:lnTo>
                <a:lnTo>
                  <a:pt x="1768475" y="1514442"/>
                </a:lnTo>
                <a:lnTo>
                  <a:pt x="1798955" y="1514442"/>
                </a:lnTo>
                <a:lnTo>
                  <a:pt x="1806258" y="1514442"/>
                </a:lnTo>
                <a:lnTo>
                  <a:pt x="1836420" y="1514442"/>
                </a:lnTo>
                <a:lnTo>
                  <a:pt x="1933575" y="1606453"/>
                </a:lnTo>
                <a:lnTo>
                  <a:pt x="1873885" y="1746690"/>
                </a:lnTo>
                <a:lnTo>
                  <a:pt x="1975168" y="2336830"/>
                </a:lnTo>
                <a:lnTo>
                  <a:pt x="2002155" y="2217533"/>
                </a:lnTo>
                <a:lnTo>
                  <a:pt x="2030095" y="2092842"/>
                </a:lnTo>
                <a:lnTo>
                  <a:pt x="2062480" y="1946576"/>
                </a:lnTo>
                <a:lnTo>
                  <a:pt x="2078990" y="1870112"/>
                </a:lnTo>
                <a:lnTo>
                  <a:pt x="2094865" y="1794282"/>
                </a:lnTo>
                <a:lnTo>
                  <a:pt x="2110740" y="1721308"/>
                </a:lnTo>
                <a:lnTo>
                  <a:pt x="2124393" y="1653093"/>
                </a:lnTo>
                <a:lnTo>
                  <a:pt x="2136775" y="1591541"/>
                </a:lnTo>
                <a:lnTo>
                  <a:pt x="2146618" y="1538238"/>
                </a:lnTo>
                <a:lnTo>
                  <a:pt x="2150428" y="1515711"/>
                </a:lnTo>
                <a:lnTo>
                  <a:pt x="2153920" y="1496357"/>
                </a:lnTo>
                <a:lnTo>
                  <a:pt x="2156143" y="1479858"/>
                </a:lnTo>
                <a:lnTo>
                  <a:pt x="2157730" y="1466850"/>
                </a:lnTo>
                <a:lnTo>
                  <a:pt x="2164398" y="1469071"/>
                </a:lnTo>
                <a:lnTo>
                  <a:pt x="2173923" y="1471609"/>
                </a:lnTo>
                <a:lnTo>
                  <a:pt x="2226628" y="1488108"/>
                </a:lnTo>
                <a:lnTo>
                  <a:pt x="2293620" y="1509683"/>
                </a:lnTo>
                <a:lnTo>
                  <a:pt x="2331085" y="1522374"/>
                </a:lnTo>
                <a:lnTo>
                  <a:pt x="2370455" y="1535700"/>
                </a:lnTo>
                <a:lnTo>
                  <a:pt x="2411730" y="1549660"/>
                </a:lnTo>
                <a:lnTo>
                  <a:pt x="2453323" y="1564255"/>
                </a:lnTo>
                <a:lnTo>
                  <a:pt x="2495868" y="1579801"/>
                </a:lnTo>
                <a:lnTo>
                  <a:pt x="2538413" y="1595665"/>
                </a:lnTo>
                <a:lnTo>
                  <a:pt x="2580005" y="1612164"/>
                </a:lnTo>
                <a:lnTo>
                  <a:pt x="2620645" y="1628345"/>
                </a:lnTo>
                <a:lnTo>
                  <a:pt x="2659698" y="1644844"/>
                </a:lnTo>
                <a:lnTo>
                  <a:pt x="2678430" y="1653410"/>
                </a:lnTo>
                <a:lnTo>
                  <a:pt x="2696210" y="1661342"/>
                </a:lnTo>
                <a:lnTo>
                  <a:pt x="2713990" y="1669909"/>
                </a:lnTo>
                <a:lnTo>
                  <a:pt x="2730818" y="1678158"/>
                </a:lnTo>
                <a:lnTo>
                  <a:pt x="2747010" y="1686090"/>
                </a:lnTo>
                <a:lnTo>
                  <a:pt x="2761933" y="1694339"/>
                </a:lnTo>
                <a:lnTo>
                  <a:pt x="2773363" y="1705761"/>
                </a:lnTo>
                <a:lnTo>
                  <a:pt x="2785110" y="1718770"/>
                </a:lnTo>
                <a:lnTo>
                  <a:pt x="2798128" y="1733364"/>
                </a:lnTo>
                <a:lnTo>
                  <a:pt x="2805113" y="1741296"/>
                </a:lnTo>
                <a:lnTo>
                  <a:pt x="2811780" y="1749546"/>
                </a:lnTo>
                <a:lnTo>
                  <a:pt x="2818766" y="1758747"/>
                </a:lnTo>
                <a:lnTo>
                  <a:pt x="2825750" y="1768265"/>
                </a:lnTo>
                <a:lnTo>
                  <a:pt x="2833053" y="1778735"/>
                </a:lnTo>
                <a:lnTo>
                  <a:pt x="2839720" y="1789840"/>
                </a:lnTo>
                <a:lnTo>
                  <a:pt x="2847023" y="1801262"/>
                </a:lnTo>
                <a:lnTo>
                  <a:pt x="2854326" y="1813636"/>
                </a:lnTo>
                <a:lnTo>
                  <a:pt x="2861310" y="1826962"/>
                </a:lnTo>
                <a:lnTo>
                  <a:pt x="2867978" y="1840922"/>
                </a:lnTo>
                <a:lnTo>
                  <a:pt x="2874963" y="1855517"/>
                </a:lnTo>
                <a:lnTo>
                  <a:pt x="2881948" y="1871698"/>
                </a:lnTo>
                <a:lnTo>
                  <a:pt x="2888933" y="1887880"/>
                </a:lnTo>
                <a:lnTo>
                  <a:pt x="2895283" y="1905964"/>
                </a:lnTo>
                <a:lnTo>
                  <a:pt x="2901316" y="1924367"/>
                </a:lnTo>
                <a:lnTo>
                  <a:pt x="2907666" y="1944355"/>
                </a:lnTo>
                <a:lnTo>
                  <a:pt x="2913698" y="1964978"/>
                </a:lnTo>
                <a:lnTo>
                  <a:pt x="2919413" y="1986871"/>
                </a:lnTo>
                <a:lnTo>
                  <a:pt x="2924810" y="2010032"/>
                </a:lnTo>
                <a:lnTo>
                  <a:pt x="2930208" y="2034463"/>
                </a:lnTo>
                <a:lnTo>
                  <a:pt x="2934653" y="2059528"/>
                </a:lnTo>
                <a:lnTo>
                  <a:pt x="2939416" y="2086496"/>
                </a:lnTo>
                <a:lnTo>
                  <a:pt x="2943543" y="2114734"/>
                </a:lnTo>
                <a:lnTo>
                  <a:pt x="2947353" y="2144241"/>
                </a:lnTo>
                <a:lnTo>
                  <a:pt x="2950846" y="2175017"/>
                </a:lnTo>
                <a:lnTo>
                  <a:pt x="2953703" y="2207062"/>
                </a:lnTo>
                <a:lnTo>
                  <a:pt x="2954338" y="2215946"/>
                </a:lnTo>
                <a:lnTo>
                  <a:pt x="2954656" y="2230858"/>
                </a:lnTo>
                <a:lnTo>
                  <a:pt x="2955608" y="2275595"/>
                </a:lnTo>
                <a:lnTo>
                  <a:pt x="2957196" y="2411390"/>
                </a:lnTo>
                <a:lnTo>
                  <a:pt x="2959100" y="2583673"/>
                </a:lnTo>
                <a:lnTo>
                  <a:pt x="2960688" y="2760715"/>
                </a:lnTo>
                <a:lnTo>
                  <a:pt x="2908936" y="2767695"/>
                </a:lnTo>
                <a:lnTo>
                  <a:pt x="2857818" y="2773723"/>
                </a:lnTo>
                <a:lnTo>
                  <a:pt x="2806383" y="2779434"/>
                </a:lnTo>
                <a:lnTo>
                  <a:pt x="2755266" y="2784511"/>
                </a:lnTo>
                <a:lnTo>
                  <a:pt x="2702878" y="2788952"/>
                </a:lnTo>
                <a:lnTo>
                  <a:pt x="2649220" y="2793712"/>
                </a:lnTo>
                <a:lnTo>
                  <a:pt x="2536825" y="2802278"/>
                </a:lnTo>
                <a:lnTo>
                  <a:pt x="2535555" y="2668704"/>
                </a:lnTo>
                <a:lnTo>
                  <a:pt x="2534920" y="2527832"/>
                </a:lnTo>
                <a:lnTo>
                  <a:pt x="2534285" y="2333022"/>
                </a:lnTo>
                <a:lnTo>
                  <a:pt x="2534285" y="2318745"/>
                </a:lnTo>
                <a:lnTo>
                  <a:pt x="2533333" y="2305102"/>
                </a:lnTo>
                <a:lnTo>
                  <a:pt x="2531745" y="2291776"/>
                </a:lnTo>
                <a:lnTo>
                  <a:pt x="2530475" y="2279085"/>
                </a:lnTo>
                <a:lnTo>
                  <a:pt x="2527935" y="2266711"/>
                </a:lnTo>
                <a:lnTo>
                  <a:pt x="2525713" y="2254654"/>
                </a:lnTo>
                <a:lnTo>
                  <a:pt x="2522538" y="2243232"/>
                </a:lnTo>
                <a:lnTo>
                  <a:pt x="2519680" y="2232127"/>
                </a:lnTo>
                <a:lnTo>
                  <a:pt x="2515870" y="2221340"/>
                </a:lnTo>
                <a:lnTo>
                  <a:pt x="2512060" y="2210870"/>
                </a:lnTo>
                <a:lnTo>
                  <a:pt x="2508250" y="2200717"/>
                </a:lnTo>
                <a:lnTo>
                  <a:pt x="2503488" y="2191198"/>
                </a:lnTo>
                <a:lnTo>
                  <a:pt x="2499360" y="2181680"/>
                </a:lnTo>
                <a:lnTo>
                  <a:pt x="2494280" y="2172796"/>
                </a:lnTo>
                <a:lnTo>
                  <a:pt x="2489835" y="2163912"/>
                </a:lnTo>
                <a:lnTo>
                  <a:pt x="2484755" y="2155346"/>
                </a:lnTo>
                <a:lnTo>
                  <a:pt x="2484755" y="2813383"/>
                </a:lnTo>
                <a:lnTo>
                  <a:pt x="2405698" y="2818459"/>
                </a:lnTo>
                <a:lnTo>
                  <a:pt x="2323148" y="2822584"/>
                </a:lnTo>
                <a:lnTo>
                  <a:pt x="2238058" y="2826391"/>
                </a:lnTo>
                <a:lnTo>
                  <a:pt x="2150745" y="2829881"/>
                </a:lnTo>
                <a:lnTo>
                  <a:pt x="2062798" y="2832102"/>
                </a:lnTo>
                <a:lnTo>
                  <a:pt x="1974850" y="2834006"/>
                </a:lnTo>
                <a:lnTo>
                  <a:pt x="1887538" y="2835275"/>
                </a:lnTo>
                <a:lnTo>
                  <a:pt x="1802448" y="2835275"/>
                </a:lnTo>
                <a:lnTo>
                  <a:pt x="1750378" y="2835275"/>
                </a:lnTo>
                <a:lnTo>
                  <a:pt x="1697673" y="2834958"/>
                </a:lnTo>
                <a:lnTo>
                  <a:pt x="1644333" y="2834006"/>
                </a:lnTo>
                <a:lnTo>
                  <a:pt x="1590358" y="2833372"/>
                </a:lnTo>
                <a:lnTo>
                  <a:pt x="1536065" y="2832102"/>
                </a:lnTo>
                <a:lnTo>
                  <a:pt x="1482090" y="2830516"/>
                </a:lnTo>
                <a:lnTo>
                  <a:pt x="1427798" y="2829247"/>
                </a:lnTo>
                <a:lnTo>
                  <a:pt x="1374775" y="2826709"/>
                </a:lnTo>
                <a:lnTo>
                  <a:pt x="1257300" y="2643639"/>
                </a:lnTo>
                <a:lnTo>
                  <a:pt x="1274128" y="2624919"/>
                </a:lnTo>
                <a:lnTo>
                  <a:pt x="1290003" y="2605882"/>
                </a:lnTo>
                <a:lnTo>
                  <a:pt x="1305560" y="2585894"/>
                </a:lnTo>
                <a:lnTo>
                  <a:pt x="1319848" y="2565588"/>
                </a:lnTo>
                <a:lnTo>
                  <a:pt x="1334135" y="2544965"/>
                </a:lnTo>
                <a:lnTo>
                  <a:pt x="1347470" y="2524024"/>
                </a:lnTo>
                <a:lnTo>
                  <a:pt x="1360170" y="2502132"/>
                </a:lnTo>
                <a:lnTo>
                  <a:pt x="1371918" y="2480557"/>
                </a:lnTo>
                <a:lnTo>
                  <a:pt x="1383348" y="2458348"/>
                </a:lnTo>
                <a:lnTo>
                  <a:pt x="1393825" y="2435503"/>
                </a:lnTo>
                <a:lnTo>
                  <a:pt x="1403668" y="2412342"/>
                </a:lnTo>
                <a:lnTo>
                  <a:pt x="1412558" y="2389181"/>
                </a:lnTo>
                <a:lnTo>
                  <a:pt x="1420813" y="2365385"/>
                </a:lnTo>
                <a:lnTo>
                  <a:pt x="1428115" y="2341589"/>
                </a:lnTo>
                <a:lnTo>
                  <a:pt x="1435100" y="2317158"/>
                </a:lnTo>
                <a:lnTo>
                  <a:pt x="1441133" y="2293045"/>
                </a:lnTo>
                <a:lnTo>
                  <a:pt x="1444943" y="2274008"/>
                </a:lnTo>
                <a:lnTo>
                  <a:pt x="1448753" y="2254972"/>
                </a:lnTo>
                <a:lnTo>
                  <a:pt x="1451928" y="2236252"/>
                </a:lnTo>
                <a:lnTo>
                  <a:pt x="1454785" y="2217215"/>
                </a:lnTo>
                <a:lnTo>
                  <a:pt x="1456690" y="2198179"/>
                </a:lnTo>
                <a:lnTo>
                  <a:pt x="1458595" y="2179142"/>
                </a:lnTo>
                <a:lnTo>
                  <a:pt x="1459548" y="2160105"/>
                </a:lnTo>
                <a:lnTo>
                  <a:pt x="1460500" y="2141068"/>
                </a:lnTo>
                <a:lnTo>
                  <a:pt x="1460818" y="2122349"/>
                </a:lnTo>
                <a:lnTo>
                  <a:pt x="1460500" y="2103312"/>
                </a:lnTo>
                <a:lnTo>
                  <a:pt x="1459548" y="2084593"/>
                </a:lnTo>
                <a:lnTo>
                  <a:pt x="1458913" y="2065873"/>
                </a:lnTo>
                <a:lnTo>
                  <a:pt x="1457008" y="2046519"/>
                </a:lnTo>
                <a:lnTo>
                  <a:pt x="1455103" y="2027800"/>
                </a:lnTo>
                <a:lnTo>
                  <a:pt x="1452880" y="2009715"/>
                </a:lnTo>
                <a:lnTo>
                  <a:pt x="1449705" y="1990995"/>
                </a:lnTo>
                <a:lnTo>
                  <a:pt x="1446213" y="1971958"/>
                </a:lnTo>
                <a:lnTo>
                  <a:pt x="1442403" y="1953874"/>
                </a:lnTo>
                <a:lnTo>
                  <a:pt x="1437958" y="1935471"/>
                </a:lnTo>
                <a:lnTo>
                  <a:pt x="1433195" y="1917069"/>
                </a:lnTo>
                <a:lnTo>
                  <a:pt x="1427798" y="1898984"/>
                </a:lnTo>
                <a:lnTo>
                  <a:pt x="1422083" y="1881217"/>
                </a:lnTo>
                <a:lnTo>
                  <a:pt x="1416050" y="1863132"/>
                </a:lnTo>
                <a:lnTo>
                  <a:pt x="1409383" y="1845364"/>
                </a:lnTo>
                <a:lnTo>
                  <a:pt x="1402715" y="1827596"/>
                </a:lnTo>
                <a:lnTo>
                  <a:pt x="1395095" y="1810146"/>
                </a:lnTo>
                <a:lnTo>
                  <a:pt x="1386840" y="1792696"/>
                </a:lnTo>
                <a:lnTo>
                  <a:pt x="1378585" y="1775563"/>
                </a:lnTo>
                <a:lnTo>
                  <a:pt x="1369695" y="1758429"/>
                </a:lnTo>
                <a:lnTo>
                  <a:pt x="1360488" y="1741614"/>
                </a:lnTo>
                <a:lnTo>
                  <a:pt x="1350963" y="1724798"/>
                </a:lnTo>
                <a:lnTo>
                  <a:pt x="1340485" y="1708299"/>
                </a:lnTo>
                <a:lnTo>
                  <a:pt x="1333500" y="1696877"/>
                </a:lnTo>
                <a:lnTo>
                  <a:pt x="1325563" y="1685773"/>
                </a:lnTo>
                <a:lnTo>
                  <a:pt x="1317943" y="1674668"/>
                </a:lnTo>
                <a:lnTo>
                  <a:pt x="1310323" y="1663563"/>
                </a:lnTo>
                <a:lnTo>
                  <a:pt x="1302385" y="1653093"/>
                </a:lnTo>
                <a:lnTo>
                  <a:pt x="1293813" y="1642623"/>
                </a:lnTo>
                <a:lnTo>
                  <a:pt x="1285558" y="1632152"/>
                </a:lnTo>
                <a:lnTo>
                  <a:pt x="1276985" y="1621999"/>
                </a:lnTo>
                <a:lnTo>
                  <a:pt x="1259523" y="1602011"/>
                </a:lnTo>
                <a:lnTo>
                  <a:pt x="1241425" y="1582657"/>
                </a:lnTo>
                <a:lnTo>
                  <a:pt x="1222693" y="1564255"/>
                </a:lnTo>
                <a:lnTo>
                  <a:pt x="1203325" y="1546170"/>
                </a:lnTo>
                <a:lnTo>
                  <a:pt x="1270953" y="1523008"/>
                </a:lnTo>
                <a:lnTo>
                  <a:pt x="1332865" y="1502702"/>
                </a:lnTo>
                <a:lnTo>
                  <a:pt x="1386840" y="1485569"/>
                </a:lnTo>
                <a:lnTo>
                  <a:pt x="1430655" y="1471609"/>
                </a:lnTo>
                <a:lnTo>
                  <a:pt x="1440815" y="1468754"/>
                </a:lnTo>
                <a:lnTo>
                  <a:pt x="1446848" y="1466850"/>
                </a:lnTo>
                <a:close/>
                <a:moveTo>
                  <a:pt x="671830" y="1436688"/>
                </a:moveTo>
                <a:lnTo>
                  <a:pt x="688658" y="1436688"/>
                </a:lnTo>
                <a:lnTo>
                  <a:pt x="704850" y="1437323"/>
                </a:lnTo>
                <a:lnTo>
                  <a:pt x="721360" y="1437958"/>
                </a:lnTo>
                <a:lnTo>
                  <a:pt x="737870" y="1439228"/>
                </a:lnTo>
                <a:lnTo>
                  <a:pt x="754380" y="1440816"/>
                </a:lnTo>
                <a:lnTo>
                  <a:pt x="770255" y="1442721"/>
                </a:lnTo>
                <a:lnTo>
                  <a:pt x="786765" y="1444943"/>
                </a:lnTo>
                <a:lnTo>
                  <a:pt x="802958" y="1447483"/>
                </a:lnTo>
                <a:lnTo>
                  <a:pt x="818833" y="1450340"/>
                </a:lnTo>
                <a:lnTo>
                  <a:pt x="835025" y="1453515"/>
                </a:lnTo>
                <a:lnTo>
                  <a:pt x="851218" y="1457643"/>
                </a:lnTo>
                <a:lnTo>
                  <a:pt x="866775" y="1461771"/>
                </a:lnTo>
                <a:lnTo>
                  <a:pt x="882333" y="1466215"/>
                </a:lnTo>
                <a:lnTo>
                  <a:pt x="898208" y="1471295"/>
                </a:lnTo>
                <a:lnTo>
                  <a:pt x="913765" y="1476693"/>
                </a:lnTo>
                <a:lnTo>
                  <a:pt x="929005" y="1482408"/>
                </a:lnTo>
                <a:lnTo>
                  <a:pt x="944563" y="1488440"/>
                </a:lnTo>
                <a:lnTo>
                  <a:pt x="959803" y="1495108"/>
                </a:lnTo>
                <a:lnTo>
                  <a:pt x="974725" y="1501458"/>
                </a:lnTo>
                <a:lnTo>
                  <a:pt x="989648" y="1508760"/>
                </a:lnTo>
                <a:lnTo>
                  <a:pt x="1004253" y="1516380"/>
                </a:lnTo>
                <a:lnTo>
                  <a:pt x="1018540" y="1524318"/>
                </a:lnTo>
                <a:lnTo>
                  <a:pt x="1033145" y="1532573"/>
                </a:lnTo>
                <a:lnTo>
                  <a:pt x="1047433" y="1541146"/>
                </a:lnTo>
                <a:lnTo>
                  <a:pt x="1061085" y="1550035"/>
                </a:lnTo>
                <a:lnTo>
                  <a:pt x="1075373" y="1559560"/>
                </a:lnTo>
                <a:lnTo>
                  <a:pt x="1088708" y="1569085"/>
                </a:lnTo>
                <a:lnTo>
                  <a:pt x="1102043" y="1579245"/>
                </a:lnTo>
                <a:lnTo>
                  <a:pt x="1115378" y="1589723"/>
                </a:lnTo>
                <a:lnTo>
                  <a:pt x="1128078" y="1600518"/>
                </a:lnTo>
                <a:lnTo>
                  <a:pt x="1141095" y="1611630"/>
                </a:lnTo>
                <a:lnTo>
                  <a:pt x="1153478" y="1623061"/>
                </a:lnTo>
                <a:lnTo>
                  <a:pt x="1165543" y="1634490"/>
                </a:lnTo>
                <a:lnTo>
                  <a:pt x="1177290" y="1646873"/>
                </a:lnTo>
                <a:lnTo>
                  <a:pt x="1189355" y="1659573"/>
                </a:lnTo>
                <a:lnTo>
                  <a:pt x="1200785" y="1671955"/>
                </a:lnTo>
                <a:lnTo>
                  <a:pt x="1211898" y="1685608"/>
                </a:lnTo>
                <a:lnTo>
                  <a:pt x="1222693" y="1698943"/>
                </a:lnTo>
                <a:lnTo>
                  <a:pt x="1233170" y="1712595"/>
                </a:lnTo>
                <a:lnTo>
                  <a:pt x="1243330" y="1726883"/>
                </a:lnTo>
                <a:lnTo>
                  <a:pt x="1253173" y="1741171"/>
                </a:lnTo>
                <a:lnTo>
                  <a:pt x="1262698" y="1755776"/>
                </a:lnTo>
                <a:lnTo>
                  <a:pt x="1272223" y="1771016"/>
                </a:lnTo>
                <a:lnTo>
                  <a:pt x="1280795" y="1785938"/>
                </a:lnTo>
                <a:lnTo>
                  <a:pt x="1289050" y="1801496"/>
                </a:lnTo>
                <a:lnTo>
                  <a:pt x="1297305" y="1817053"/>
                </a:lnTo>
                <a:lnTo>
                  <a:pt x="1304925" y="1832293"/>
                </a:lnTo>
                <a:lnTo>
                  <a:pt x="1311593" y="1848168"/>
                </a:lnTo>
                <a:lnTo>
                  <a:pt x="1318578" y="1864043"/>
                </a:lnTo>
                <a:lnTo>
                  <a:pt x="1324610" y="1879918"/>
                </a:lnTo>
                <a:lnTo>
                  <a:pt x="1330325" y="1895793"/>
                </a:lnTo>
                <a:lnTo>
                  <a:pt x="1335723" y="1911986"/>
                </a:lnTo>
                <a:lnTo>
                  <a:pt x="1340803" y="1927861"/>
                </a:lnTo>
                <a:lnTo>
                  <a:pt x="1345248" y="1944371"/>
                </a:lnTo>
                <a:lnTo>
                  <a:pt x="1349693" y="1960881"/>
                </a:lnTo>
                <a:lnTo>
                  <a:pt x="1353503" y="1977073"/>
                </a:lnTo>
                <a:lnTo>
                  <a:pt x="1356360" y="1993266"/>
                </a:lnTo>
                <a:lnTo>
                  <a:pt x="1359535" y="2009776"/>
                </a:lnTo>
                <a:lnTo>
                  <a:pt x="1361758" y="2026286"/>
                </a:lnTo>
                <a:lnTo>
                  <a:pt x="1363980" y="2042796"/>
                </a:lnTo>
                <a:lnTo>
                  <a:pt x="1365568" y="2059623"/>
                </a:lnTo>
                <a:lnTo>
                  <a:pt x="1367155" y="2076133"/>
                </a:lnTo>
                <a:lnTo>
                  <a:pt x="1367790" y="2092326"/>
                </a:lnTo>
                <a:lnTo>
                  <a:pt x="1368425" y="2108836"/>
                </a:lnTo>
                <a:lnTo>
                  <a:pt x="1368425" y="2125346"/>
                </a:lnTo>
                <a:lnTo>
                  <a:pt x="1368425" y="2141856"/>
                </a:lnTo>
                <a:lnTo>
                  <a:pt x="1367473" y="2158366"/>
                </a:lnTo>
                <a:lnTo>
                  <a:pt x="1366520" y="2174558"/>
                </a:lnTo>
                <a:lnTo>
                  <a:pt x="1364933" y="2191068"/>
                </a:lnTo>
                <a:lnTo>
                  <a:pt x="1363028" y="2207578"/>
                </a:lnTo>
                <a:lnTo>
                  <a:pt x="1360805" y="2223771"/>
                </a:lnTo>
                <a:lnTo>
                  <a:pt x="1357948" y="2239963"/>
                </a:lnTo>
                <a:lnTo>
                  <a:pt x="1354773" y="2256156"/>
                </a:lnTo>
                <a:lnTo>
                  <a:pt x="1351598" y="2272348"/>
                </a:lnTo>
                <a:lnTo>
                  <a:pt x="1348423" y="2284731"/>
                </a:lnTo>
                <a:lnTo>
                  <a:pt x="1345248" y="2297431"/>
                </a:lnTo>
                <a:lnTo>
                  <a:pt x="1342073" y="2309813"/>
                </a:lnTo>
                <a:lnTo>
                  <a:pt x="1337945" y="2322196"/>
                </a:lnTo>
                <a:lnTo>
                  <a:pt x="1334135" y="2334578"/>
                </a:lnTo>
                <a:lnTo>
                  <a:pt x="1330008" y="2347278"/>
                </a:lnTo>
                <a:lnTo>
                  <a:pt x="1325563" y="2359343"/>
                </a:lnTo>
                <a:lnTo>
                  <a:pt x="1320800" y="2371408"/>
                </a:lnTo>
                <a:lnTo>
                  <a:pt x="1316038" y="2383473"/>
                </a:lnTo>
                <a:lnTo>
                  <a:pt x="1310958" y="2395538"/>
                </a:lnTo>
                <a:lnTo>
                  <a:pt x="1305560" y="2407286"/>
                </a:lnTo>
                <a:lnTo>
                  <a:pt x="1299845" y="2419033"/>
                </a:lnTo>
                <a:lnTo>
                  <a:pt x="1294130" y="2431098"/>
                </a:lnTo>
                <a:lnTo>
                  <a:pt x="1288098" y="2442528"/>
                </a:lnTo>
                <a:lnTo>
                  <a:pt x="1281430" y="2453958"/>
                </a:lnTo>
                <a:lnTo>
                  <a:pt x="1275080" y="2465388"/>
                </a:lnTo>
                <a:lnTo>
                  <a:pt x="1268413" y="2476818"/>
                </a:lnTo>
                <a:lnTo>
                  <a:pt x="1261110" y="2487931"/>
                </a:lnTo>
                <a:lnTo>
                  <a:pt x="1253808" y="2499043"/>
                </a:lnTo>
                <a:lnTo>
                  <a:pt x="1246505" y="2509838"/>
                </a:lnTo>
                <a:lnTo>
                  <a:pt x="1238885" y="2520951"/>
                </a:lnTo>
                <a:lnTo>
                  <a:pt x="1230948" y="2531428"/>
                </a:lnTo>
                <a:lnTo>
                  <a:pt x="1223010" y="2541906"/>
                </a:lnTo>
                <a:lnTo>
                  <a:pt x="1214438" y="2552383"/>
                </a:lnTo>
                <a:lnTo>
                  <a:pt x="1206183" y="2562543"/>
                </a:lnTo>
                <a:lnTo>
                  <a:pt x="1197293" y="2573021"/>
                </a:lnTo>
                <a:lnTo>
                  <a:pt x="1188403" y="2582863"/>
                </a:lnTo>
                <a:lnTo>
                  <a:pt x="1179195" y="2592388"/>
                </a:lnTo>
                <a:lnTo>
                  <a:pt x="1169670" y="2602231"/>
                </a:lnTo>
                <a:lnTo>
                  <a:pt x="1160145" y="2611439"/>
                </a:lnTo>
                <a:lnTo>
                  <a:pt x="1150303" y="2620964"/>
                </a:lnTo>
                <a:lnTo>
                  <a:pt x="1140460" y="2630171"/>
                </a:lnTo>
                <a:lnTo>
                  <a:pt x="1455420" y="3124201"/>
                </a:lnTo>
                <a:lnTo>
                  <a:pt x="1458595" y="3128964"/>
                </a:lnTo>
                <a:lnTo>
                  <a:pt x="1461135" y="3134044"/>
                </a:lnTo>
                <a:lnTo>
                  <a:pt x="1463675" y="3139441"/>
                </a:lnTo>
                <a:lnTo>
                  <a:pt x="1465898" y="3144839"/>
                </a:lnTo>
                <a:lnTo>
                  <a:pt x="1467803" y="3150236"/>
                </a:lnTo>
                <a:lnTo>
                  <a:pt x="1469390" y="3155316"/>
                </a:lnTo>
                <a:lnTo>
                  <a:pt x="1470343" y="3160714"/>
                </a:lnTo>
                <a:lnTo>
                  <a:pt x="1471613" y="3166111"/>
                </a:lnTo>
                <a:lnTo>
                  <a:pt x="1472248" y="3171826"/>
                </a:lnTo>
                <a:lnTo>
                  <a:pt x="1472883" y="3177224"/>
                </a:lnTo>
                <a:lnTo>
                  <a:pt x="1473200" y="3182621"/>
                </a:lnTo>
                <a:lnTo>
                  <a:pt x="1473200" y="3188336"/>
                </a:lnTo>
                <a:lnTo>
                  <a:pt x="1472883" y="3193734"/>
                </a:lnTo>
                <a:lnTo>
                  <a:pt x="1471930" y="3199131"/>
                </a:lnTo>
                <a:lnTo>
                  <a:pt x="1471295" y="3204529"/>
                </a:lnTo>
                <a:lnTo>
                  <a:pt x="1470025" y="3209609"/>
                </a:lnTo>
                <a:lnTo>
                  <a:pt x="1469073" y="3215006"/>
                </a:lnTo>
                <a:lnTo>
                  <a:pt x="1467485" y="3220404"/>
                </a:lnTo>
                <a:lnTo>
                  <a:pt x="1465580" y="3225484"/>
                </a:lnTo>
                <a:lnTo>
                  <a:pt x="1463675" y="3230881"/>
                </a:lnTo>
                <a:lnTo>
                  <a:pt x="1461135" y="3235644"/>
                </a:lnTo>
                <a:lnTo>
                  <a:pt x="1458595" y="3240406"/>
                </a:lnTo>
                <a:lnTo>
                  <a:pt x="1455420" y="3245486"/>
                </a:lnTo>
                <a:lnTo>
                  <a:pt x="1452563" y="3249931"/>
                </a:lnTo>
                <a:lnTo>
                  <a:pt x="1449388" y="3254376"/>
                </a:lnTo>
                <a:lnTo>
                  <a:pt x="1445895" y="3258821"/>
                </a:lnTo>
                <a:lnTo>
                  <a:pt x="1442085" y="3262949"/>
                </a:lnTo>
                <a:lnTo>
                  <a:pt x="1437958" y="3266759"/>
                </a:lnTo>
                <a:lnTo>
                  <a:pt x="1433830" y="3270886"/>
                </a:lnTo>
                <a:lnTo>
                  <a:pt x="1429385" y="3274379"/>
                </a:lnTo>
                <a:lnTo>
                  <a:pt x="1424940" y="3277871"/>
                </a:lnTo>
                <a:lnTo>
                  <a:pt x="1419860" y="3281364"/>
                </a:lnTo>
                <a:lnTo>
                  <a:pt x="1415098" y="3283904"/>
                </a:lnTo>
                <a:lnTo>
                  <a:pt x="1409700" y="3287079"/>
                </a:lnTo>
                <a:lnTo>
                  <a:pt x="1404620" y="3289301"/>
                </a:lnTo>
                <a:lnTo>
                  <a:pt x="1399223" y="3291524"/>
                </a:lnTo>
                <a:lnTo>
                  <a:pt x="1393825" y="3293429"/>
                </a:lnTo>
                <a:lnTo>
                  <a:pt x="1388428" y="3295016"/>
                </a:lnTo>
                <a:lnTo>
                  <a:pt x="1382713" y="3296286"/>
                </a:lnTo>
                <a:lnTo>
                  <a:pt x="1377633" y="3297239"/>
                </a:lnTo>
                <a:lnTo>
                  <a:pt x="1372235" y="3298191"/>
                </a:lnTo>
                <a:lnTo>
                  <a:pt x="1366520" y="3298509"/>
                </a:lnTo>
                <a:lnTo>
                  <a:pt x="1361123" y="3298826"/>
                </a:lnTo>
                <a:lnTo>
                  <a:pt x="1355725" y="3298826"/>
                </a:lnTo>
                <a:lnTo>
                  <a:pt x="1350010" y="3298509"/>
                </a:lnTo>
                <a:lnTo>
                  <a:pt x="1344613" y="3297874"/>
                </a:lnTo>
                <a:lnTo>
                  <a:pt x="1339215" y="3296921"/>
                </a:lnTo>
                <a:lnTo>
                  <a:pt x="1333818" y="3295969"/>
                </a:lnTo>
                <a:lnTo>
                  <a:pt x="1328420" y="3294699"/>
                </a:lnTo>
                <a:lnTo>
                  <a:pt x="1323658" y="3293111"/>
                </a:lnTo>
                <a:lnTo>
                  <a:pt x="1318260" y="3291206"/>
                </a:lnTo>
                <a:lnTo>
                  <a:pt x="1313180" y="3289301"/>
                </a:lnTo>
                <a:lnTo>
                  <a:pt x="1308100" y="3287079"/>
                </a:lnTo>
                <a:lnTo>
                  <a:pt x="1303338" y="3284221"/>
                </a:lnTo>
                <a:lnTo>
                  <a:pt x="1298575" y="3281364"/>
                </a:lnTo>
                <a:lnTo>
                  <a:pt x="1293813" y="3278189"/>
                </a:lnTo>
                <a:lnTo>
                  <a:pt x="1289368" y="3275014"/>
                </a:lnTo>
                <a:lnTo>
                  <a:pt x="1284923" y="3271839"/>
                </a:lnTo>
                <a:lnTo>
                  <a:pt x="1280795" y="3268029"/>
                </a:lnTo>
                <a:lnTo>
                  <a:pt x="1276985" y="3263584"/>
                </a:lnTo>
                <a:lnTo>
                  <a:pt x="1273175" y="3259456"/>
                </a:lnTo>
                <a:lnTo>
                  <a:pt x="1269365" y="3255329"/>
                </a:lnTo>
                <a:lnTo>
                  <a:pt x="1265873" y="3250249"/>
                </a:lnTo>
                <a:lnTo>
                  <a:pt x="1262698" y="3245804"/>
                </a:lnTo>
                <a:lnTo>
                  <a:pt x="947420" y="2751774"/>
                </a:lnTo>
                <a:lnTo>
                  <a:pt x="935038" y="2756854"/>
                </a:lnTo>
                <a:lnTo>
                  <a:pt x="922338" y="2761934"/>
                </a:lnTo>
                <a:lnTo>
                  <a:pt x="909638" y="2766379"/>
                </a:lnTo>
                <a:lnTo>
                  <a:pt x="896938" y="2770506"/>
                </a:lnTo>
                <a:lnTo>
                  <a:pt x="883920" y="2774951"/>
                </a:lnTo>
                <a:lnTo>
                  <a:pt x="871538" y="2778761"/>
                </a:lnTo>
                <a:lnTo>
                  <a:pt x="858520" y="2782254"/>
                </a:lnTo>
                <a:lnTo>
                  <a:pt x="845503" y="2785429"/>
                </a:lnTo>
                <a:lnTo>
                  <a:pt x="832485" y="2788604"/>
                </a:lnTo>
                <a:lnTo>
                  <a:pt x="819468" y="2791144"/>
                </a:lnTo>
                <a:lnTo>
                  <a:pt x="806450" y="2794001"/>
                </a:lnTo>
                <a:lnTo>
                  <a:pt x="793433" y="2796224"/>
                </a:lnTo>
                <a:lnTo>
                  <a:pt x="780415" y="2798129"/>
                </a:lnTo>
                <a:lnTo>
                  <a:pt x="767398" y="2799716"/>
                </a:lnTo>
                <a:lnTo>
                  <a:pt x="754063" y="2801304"/>
                </a:lnTo>
                <a:lnTo>
                  <a:pt x="741045" y="2802891"/>
                </a:lnTo>
                <a:lnTo>
                  <a:pt x="728028" y="2803526"/>
                </a:lnTo>
                <a:lnTo>
                  <a:pt x="715010" y="2804161"/>
                </a:lnTo>
                <a:lnTo>
                  <a:pt x="701675" y="2804796"/>
                </a:lnTo>
                <a:lnTo>
                  <a:pt x="688658" y="2805114"/>
                </a:lnTo>
                <a:lnTo>
                  <a:pt x="675640" y="2805114"/>
                </a:lnTo>
                <a:lnTo>
                  <a:pt x="662623" y="2804796"/>
                </a:lnTo>
                <a:lnTo>
                  <a:pt x="649605" y="2804161"/>
                </a:lnTo>
                <a:lnTo>
                  <a:pt x="636588" y="2803526"/>
                </a:lnTo>
                <a:lnTo>
                  <a:pt x="623570" y="2802256"/>
                </a:lnTo>
                <a:lnTo>
                  <a:pt x="610553" y="2801304"/>
                </a:lnTo>
                <a:lnTo>
                  <a:pt x="597535" y="2799716"/>
                </a:lnTo>
                <a:lnTo>
                  <a:pt x="584518" y="2797811"/>
                </a:lnTo>
                <a:lnTo>
                  <a:pt x="571818" y="2795906"/>
                </a:lnTo>
                <a:lnTo>
                  <a:pt x="558800" y="2793684"/>
                </a:lnTo>
                <a:lnTo>
                  <a:pt x="546100" y="2791144"/>
                </a:lnTo>
                <a:lnTo>
                  <a:pt x="533718" y="2788286"/>
                </a:lnTo>
                <a:lnTo>
                  <a:pt x="517525" y="2784794"/>
                </a:lnTo>
                <a:lnTo>
                  <a:pt x="501968" y="2780666"/>
                </a:lnTo>
                <a:lnTo>
                  <a:pt x="485775" y="2775904"/>
                </a:lnTo>
                <a:lnTo>
                  <a:pt x="470218" y="2771141"/>
                </a:lnTo>
                <a:lnTo>
                  <a:pt x="454660" y="2765744"/>
                </a:lnTo>
                <a:lnTo>
                  <a:pt x="439103" y="2760029"/>
                </a:lnTo>
                <a:lnTo>
                  <a:pt x="424180" y="2753679"/>
                </a:lnTo>
                <a:lnTo>
                  <a:pt x="408940" y="2747329"/>
                </a:lnTo>
                <a:lnTo>
                  <a:pt x="394018" y="2740661"/>
                </a:lnTo>
                <a:lnTo>
                  <a:pt x="379095" y="2733676"/>
                </a:lnTo>
                <a:lnTo>
                  <a:pt x="364173" y="2725739"/>
                </a:lnTo>
                <a:lnTo>
                  <a:pt x="349568" y="2717801"/>
                </a:lnTo>
                <a:lnTo>
                  <a:pt x="335598" y="2709864"/>
                </a:lnTo>
                <a:lnTo>
                  <a:pt x="321310" y="2700974"/>
                </a:lnTo>
                <a:lnTo>
                  <a:pt x="307023" y="2692084"/>
                </a:lnTo>
                <a:lnTo>
                  <a:pt x="293370" y="2682559"/>
                </a:lnTo>
                <a:lnTo>
                  <a:pt x="279718" y="2673034"/>
                </a:lnTo>
                <a:lnTo>
                  <a:pt x="266065" y="2663191"/>
                </a:lnTo>
                <a:lnTo>
                  <a:pt x="253047" y="2652396"/>
                </a:lnTo>
                <a:lnTo>
                  <a:pt x="240347" y="2641601"/>
                </a:lnTo>
                <a:lnTo>
                  <a:pt x="227647" y="2630489"/>
                </a:lnTo>
                <a:lnTo>
                  <a:pt x="214947" y="2619059"/>
                </a:lnTo>
                <a:lnTo>
                  <a:pt x="203200" y="2607629"/>
                </a:lnTo>
                <a:lnTo>
                  <a:pt x="190817" y="2595563"/>
                </a:lnTo>
                <a:lnTo>
                  <a:pt x="179387" y="2582863"/>
                </a:lnTo>
                <a:lnTo>
                  <a:pt x="167957" y="2570163"/>
                </a:lnTo>
                <a:lnTo>
                  <a:pt x="156845" y="2556828"/>
                </a:lnTo>
                <a:lnTo>
                  <a:pt x="146050" y="2543493"/>
                </a:lnTo>
                <a:lnTo>
                  <a:pt x="135255" y="2529523"/>
                </a:lnTo>
                <a:lnTo>
                  <a:pt x="125095" y="2515553"/>
                </a:lnTo>
                <a:lnTo>
                  <a:pt x="115252" y="2500948"/>
                </a:lnTo>
                <a:lnTo>
                  <a:pt x="105410" y="2486343"/>
                </a:lnTo>
                <a:lnTo>
                  <a:pt x="96202" y="2471103"/>
                </a:lnTo>
                <a:lnTo>
                  <a:pt x="87630" y="2456181"/>
                </a:lnTo>
                <a:lnTo>
                  <a:pt x="79057" y="2440941"/>
                </a:lnTo>
                <a:lnTo>
                  <a:pt x="71437" y="2425383"/>
                </a:lnTo>
                <a:lnTo>
                  <a:pt x="63817" y="2409826"/>
                </a:lnTo>
                <a:lnTo>
                  <a:pt x="56515" y="2394268"/>
                </a:lnTo>
                <a:lnTo>
                  <a:pt x="50165" y="2378076"/>
                </a:lnTo>
                <a:lnTo>
                  <a:pt x="43815" y="2362518"/>
                </a:lnTo>
                <a:lnTo>
                  <a:pt x="38100" y="2346326"/>
                </a:lnTo>
                <a:lnTo>
                  <a:pt x="32385" y="2330451"/>
                </a:lnTo>
                <a:lnTo>
                  <a:pt x="27622" y="2313941"/>
                </a:lnTo>
                <a:lnTo>
                  <a:pt x="23177" y="2297748"/>
                </a:lnTo>
                <a:lnTo>
                  <a:pt x="19050" y="2281556"/>
                </a:lnTo>
                <a:lnTo>
                  <a:pt x="15240" y="2265363"/>
                </a:lnTo>
                <a:lnTo>
                  <a:pt x="11747" y="2248853"/>
                </a:lnTo>
                <a:lnTo>
                  <a:pt x="9207" y="2232343"/>
                </a:lnTo>
                <a:lnTo>
                  <a:pt x="6350" y="2216151"/>
                </a:lnTo>
                <a:lnTo>
                  <a:pt x="4445" y="2199641"/>
                </a:lnTo>
                <a:lnTo>
                  <a:pt x="2540" y="2182813"/>
                </a:lnTo>
                <a:lnTo>
                  <a:pt x="1587" y="2166303"/>
                </a:lnTo>
                <a:lnTo>
                  <a:pt x="635" y="2149793"/>
                </a:lnTo>
                <a:lnTo>
                  <a:pt x="0" y="2133283"/>
                </a:lnTo>
                <a:lnTo>
                  <a:pt x="0" y="2117091"/>
                </a:lnTo>
                <a:lnTo>
                  <a:pt x="317" y="2100581"/>
                </a:lnTo>
                <a:lnTo>
                  <a:pt x="952" y="2084071"/>
                </a:lnTo>
                <a:lnTo>
                  <a:pt x="2222" y="2067561"/>
                </a:lnTo>
                <a:lnTo>
                  <a:pt x="3810" y="2051051"/>
                </a:lnTo>
                <a:lnTo>
                  <a:pt x="5715" y="2034541"/>
                </a:lnTo>
                <a:lnTo>
                  <a:pt x="7937" y="2018666"/>
                </a:lnTo>
                <a:lnTo>
                  <a:pt x="10795" y="2002473"/>
                </a:lnTo>
                <a:lnTo>
                  <a:pt x="13652" y="1986598"/>
                </a:lnTo>
                <a:lnTo>
                  <a:pt x="17145" y="1970406"/>
                </a:lnTo>
                <a:lnTo>
                  <a:pt x="20955" y="1954213"/>
                </a:lnTo>
                <a:lnTo>
                  <a:pt x="24765" y="1938656"/>
                </a:lnTo>
                <a:lnTo>
                  <a:pt x="29527" y="1922463"/>
                </a:lnTo>
                <a:lnTo>
                  <a:pt x="34290" y="1906906"/>
                </a:lnTo>
                <a:lnTo>
                  <a:pt x="39687" y="1891666"/>
                </a:lnTo>
                <a:lnTo>
                  <a:pt x="45402" y="1876426"/>
                </a:lnTo>
                <a:lnTo>
                  <a:pt x="51752" y="1861186"/>
                </a:lnTo>
                <a:lnTo>
                  <a:pt x="58102" y="1845628"/>
                </a:lnTo>
                <a:lnTo>
                  <a:pt x="64452" y="1830706"/>
                </a:lnTo>
                <a:lnTo>
                  <a:pt x="71755" y="1815783"/>
                </a:lnTo>
                <a:lnTo>
                  <a:pt x="79375" y="1800861"/>
                </a:lnTo>
                <a:lnTo>
                  <a:pt x="87630" y="1786573"/>
                </a:lnTo>
                <a:lnTo>
                  <a:pt x="95567" y="1772286"/>
                </a:lnTo>
                <a:lnTo>
                  <a:pt x="104457" y="1757998"/>
                </a:lnTo>
                <a:lnTo>
                  <a:pt x="113030" y="1744028"/>
                </a:lnTo>
                <a:lnTo>
                  <a:pt x="122872" y="1730376"/>
                </a:lnTo>
                <a:lnTo>
                  <a:pt x="132397" y="1716723"/>
                </a:lnTo>
                <a:lnTo>
                  <a:pt x="142240" y="1703388"/>
                </a:lnTo>
                <a:lnTo>
                  <a:pt x="152717" y="1690053"/>
                </a:lnTo>
                <a:lnTo>
                  <a:pt x="163195" y="1677353"/>
                </a:lnTo>
                <a:lnTo>
                  <a:pt x="174307" y="1664335"/>
                </a:lnTo>
                <a:lnTo>
                  <a:pt x="185737" y="1652270"/>
                </a:lnTo>
                <a:lnTo>
                  <a:pt x="197802" y="1639888"/>
                </a:lnTo>
                <a:lnTo>
                  <a:pt x="209867" y="1628140"/>
                </a:lnTo>
                <a:lnTo>
                  <a:pt x="222250" y="1616075"/>
                </a:lnTo>
                <a:lnTo>
                  <a:pt x="235267" y="1604646"/>
                </a:lnTo>
                <a:lnTo>
                  <a:pt x="248285" y="1593533"/>
                </a:lnTo>
                <a:lnTo>
                  <a:pt x="261937" y="1583056"/>
                </a:lnTo>
                <a:lnTo>
                  <a:pt x="275908" y="1572260"/>
                </a:lnTo>
                <a:lnTo>
                  <a:pt x="289878" y="1561783"/>
                </a:lnTo>
                <a:lnTo>
                  <a:pt x="304165" y="1552258"/>
                </a:lnTo>
                <a:lnTo>
                  <a:pt x="319088" y="1542416"/>
                </a:lnTo>
                <a:lnTo>
                  <a:pt x="334010" y="1533208"/>
                </a:lnTo>
                <a:lnTo>
                  <a:pt x="349250" y="1524318"/>
                </a:lnTo>
                <a:lnTo>
                  <a:pt x="364490" y="1516063"/>
                </a:lnTo>
                <a:lnTo>
                  <a:pt x="379730" y="1508443"/>
                </a:lnTo>
                <a:lnTo>
                  <a:pt x="395605" y="1500823"/>
                </a:lnTo>
                <a:lnTo>
                  <a:pt x="411163" y="1493838"/>
                </a:lnTo>
                <a:lnTo>
                  <a:pt x="426720" y="1486853"/>
                </a:lnTo>
                <a:lnTo>
                  <a:pt x="442913" y="1480821"/>
                </a:lnTo>
                <a:lnTo>
                  <a:pt x="459105" y="1475105"/>
                </a:lnTo>
                <a:lnTo>
                  <a:pt x="474980" y="1469708"/>
                </a:lnTo>
                <a:lnTo>
                  <a:pt x="491173" y="1464628"/>
                </a:lnTo>
                <a:lnTo>
                  <a:pt x="507365" y="1460183"/>
                </a:lnTo>
                <a:lnTo>
                  <a:pt x="523558" y="1456055"/>
                </a:lnTo>
                <a:lnTo>
                  <a:pt x="540068" y="1452245"/>
                </a:lnTo>
                <a:lnTo>
                  <a:pt x="556578" y="1449070"/>
                </a:lnTo>
                <a:lnTo>
                  <a:pt x="573088" y="1445895"/>
                </a:lnTo>
                <a:lnTo>
                  <a:pt x="589598" y="1443356"/>
                </a:lnTo>
                <a:lnTo>
                  <a:pt x="605790" y="1441451"/>
                </a:lnTo>
                <a:lnTo>
                  <a:pt x="622300" y="1439546"/>
                </a:lnTo>
                <a:lnTo>
                  <a:pt x="638810" y="1438275"/>
                </a:lnTo>
                <a:lnTo>
                  <a:pt x="655320" y="1437640"/>
                </a:lnTo>
                <a:lnTo>
                  <a:pt x="671830" y="1436688"/>
                </a:lnTo>
                <a:close/>
                <a:moveTo>
                  <a:pt x="1808801" y="0"/>
                </a:moveTo>
                <a:lnTo>
                  <a:pt x="1822779" y="318"/>
                </a:lnTo>
                <a:lnTo>
                  <a:pt x="1836121" y="635"/>
                </a:lnTo>
                <a:lnTo>
                  <a:pt x="1849463" y="1588"/>
                </a:lnTo>
                <a:lnTo>
                  <a:pt x="1862806" y="3177"/>
                </a:lnTo>
                <a:lnTo>
                  <a:pt x="1875830" y="4447"/>
                </a:lnTo>
                <a:lnTo>
                  <a:pt x="1888855" y="6353"/>
                </a:lnTo>
                <a:lnTo>
                  <a:pt x="1901562" y="8894"/>
                </a:lnTo>
                <a:lnTo>
                  <a:pt x="1914269" y="11435"/>
                </a:lnTo>
                <a:lnTo>
                  <a:pt x="1926658" y="14612"/>
                </a:lnTo>
                <a:lnTo>
                  <a:pt x="1939047" y="17471"/>
                </a:lnTo>
                <a:lnTo>
                  <a:pt x="1951119" y="21282"/>
                </a:lnTo>
                <a:lnTo>
                  <a:pt x="1963190" y="25412"/>
                </a:lnTo>
                <a:lnTo>
                  <a:pt x="1974944" y="29859"/>
                </a:lnTo>
                <a:lnTo>
                  <a:pt x="1986698" y="34306"/>
                </a:lnTo>
                <a:lnTo>
                  <a:pt x="1998452" y="39071"/>
                </a:lnTo>
                <a:lnTo>
                  <a:pt x="2009571" y="44471"/>
                </a:lnTo>
                <a:lnTo>
                  <a:pt x="2020689" y="49870"/>
                </a:lnTo>
                <a:lnTo>
                  <a:pt x="2031490" y="55906"/>
                </a:lnTo>
                <a:lnTo>
                  <a:pt x="2042291" y="61941"/>
                </a:lnTo>
                <a:lnTo>
                  <a:pt x="2053092" y="67976"/>
                </a:lnTo>
                <a:lnTo>
                  <a:pt x="2063257" y="74964"/>
                </a:lnTo>
                <a:lnTo>
                  <a:pt x="2073741" y="81953"/>
                </a:lnTo>
                <a:lnTo>
                  <a:pt x="2083589" y="89259"/>
                </a:lnTo>
                <a:lnTo>
                  <a:pt x="2093754" y="96564"/>
                </a:lnTo>
                <a:lnTo>
                  <a:pt x="2103284" y="104506"/>
                </a:lnTo>
                <a:lnTo>
                  <a:pt x="2112814" y="112447"/>
                </a:lnTo>
                <a:lnTo>
                  <a:pt x="2122027" y="120388"/>
                </a:lnTo>
                <a:lnTo>
                  <a:pt x="2131239" y="129282"/>
                </a:lnTo>
                <a:lnTo>
                  <a:pt x="2139816" y="138176"/>
                </a:lnTo>
                <a:lnTo>
                  <a:pt x="2148711" y="147070"/>
                </a:lnTo>
                <a:lnTo>
                  <a:pt x="2157288" y="156282"/>
                </a:lnTo>
                <a:lnTo>
                  <a:pt x="2165548" y="165811"/>
                </a:lnTo>
                <a:lnTo>
                  <a:pt x="2173490" y="175658"/>
                </a:lnTo>
                <a:lnTo>
                  <a:pt x="2181749" y="185505"/>
                </a:lnTo>
                <a:lnTo>
                  <a:pt x="2189373" y="195987"/>
                </a:lnTo>
                <a:lnTo>
                  <a:pt x="2196680" y="206152"/>
                </a:lnTo>
                <a:lnTo>
                  <a:pt x="2203986" y="216952"/>
                </a:lnTo>
                <a:lnTo>
                  <a:pt x="2211293" y="227752"/>
                </a:lnTo>
                <a:lnTo>
                  <a:pt x="2217646" y="238870"/>
                </a:lnTo>
                <a:lnTo>
                  <a:pt x="2224635" y="249987"/>
                </a:lnTo>
                <a:lnTo>
                  <a:pt x="2230671" y="261423"/>
                </a:lnTo>
                <a:lnTo>
                  <a:pt x="2237024" y="273175"/>
                </a:lnTo>
                <a:lnTo>
                  <a:pt x="2243060" y="285246"/>
                </a:lnTo>
                <a:lnTo>
                  <a:pt x="2248778" y="296999"/>
                </a:lnTo>
                <a:lnTo>
                  <a:pt x="2253861" y="309069"/>
                </a:lnTo>
                <a:lnTo>
                  <a:pt x="2259261" y="321458"/>
                </a:lnTo>
                <a:lnTo>
                  <a:pt x="2264344" y="334163"/>
                </a:lnTo>
                <a:lnTo>
                  <a:pt x="2269427" y="347187"/>
                </a:lnTo>
                <a:lnTo>
                  <a:pt x="2273874" y="359575"/>
                </a:lnTo>
                <a:lnTo>
                  <a:pt x="2278004" y="372599"/>
                </a:lnTo>
                <a:lnTo>
                  <a:pt x="2282452" y="386257"/>
                </a:lnTo>
                <a:lnTo>
                  <a:pt x="2286264" y="399598"/>
                </a:lnTo>
                <a:lnTo>
                  <a:pt x="2290076" y="412939"/>
                </a:lnTo>
                <a:lnTo>
                  <a:pt x="2292935" y="426598"/>
                </a:lnTo>
                <a:lnTo>
                  <a:pt x="2296429" y="440575"/>
                </a:lnTo>
                <a:lnTo>
                  <a:pt x="2299288" y="454233"/>
                </a:lnTo>
                <a:lnTo>
                  <a:pt x="2301830" y="468527"/>
                </a:lnTo>
                <a:lnTo>
                  <a:pt x="2304053" y="482504"/>
                </a:lnTo>
                <a:lnTo>
                  <a:pt x="2306595" y="497116"/>
                </a:lnTo>
                <a:lnTo>
                  <a:pt x="2308501" y="511410"/>
                </a:lnTo>
                <a:lnTo>
                  <a:pt x="2309772" y="526339"/>
                </a:lnTo>
                <a:lnTo>
                  <a:pt x="2311360" y="540633"/>
                </a:lnTo>
                <a:lnTo>
                  <a:pt x="2312630" y="555245"/>
                </a:lnTo>
                <a:lnTo>
                  <a:pt x="2313266" y="570174"/>
                </a:lnTo>
                <a:lnTo>
                  <a:pt x="2320255" y="573033"/>
                </a:lnTo>
                <a:lnTo>
                  <a:pt x="2327244" y="576209"/>
                </a:lnTo>
                <a:lnTo>
                  <a:pt x="2333597" y="579704"/>
                </a:lnTo>
                <a:lnTo>
                  <a:pt x="2339633" y="583515"/>
                </a:lnTo>
                <a:lnTo>
                  <a:pt x="2345351" y="587645"/>
                </a:lnTo>
                <a:lnTo>
                  <a:pt x="2350751" y="592727"/>
                </a:lnTo>
                <a:lnTo>
                  <a:pt x="2356152" y="597809"/>
                </a:lnTo>
                <a:lnTo>
                  <a:pt x="2361234" y="603527"/>
                </a:lnTo>
                <a:lnTo>
                  <a:pt x="2365364" y="609562"/>
                </a:lnTo>
                <a:lnTo>
                  <a:pt x="2369494" y="616233"/>
                </a:lnTo>
                <a:lnTo>
                  <a:pt x="2372988" y="622903"/>
                </a:lnTo>
                <a:lnTo>
                  <a:pt x="2376483" y="630527"/>
                </a:lnTo>
                <a:lnTo>
                  <a:pt x="2379024" y="638786"/>
                </a:lnTo>
                <a:lnTo>
                  <a:pt x="2381566" y="647362"/>
                </a:lnTo>
                <a:lnTo>
                  <a:pt x="2383472" y="656574"/>
                </a:lnTo>
                <a:lnTo>
                  <a:pt x="2384425" y="666103"/>
                </a:lnTo>
                <a:lnTo>
                  <a:pt x="2385378" y="674362"/>
                </a:lnTo>
                <a:lnTo>
                  <a:pt x="2385695" y="681985"/>
                </a:lnTo>
                <a:lnTo>
                  <a:pt x="2386013" y="689927"/>
                </a:lnTo>
                <a:lnTo>
                  <a:pt x="2385695" y="698503"/>
                </a:lnTo>
                <a:lnTo>
                  <a:pt x="2385378" y="706444"/>
                </a:lnTo>
                <a:lnTo>
                  <a:pt x="2384425" y="714703"/>
                </a:lnTo>
                <a:lnTo>
                  <a:pt x="2383472" y="723279"/>
                </a:lnTo>
                <a:lnTo>
                  <a:pt x="2381883" y="731538"/>
                </a:lnTo>
                <a:lnTo>
                  <a:pt x="2380295" y="740115"/>
                </a:lnTo>
                <a:lnTo>
                  <a:pt x="2378389" y="748373"/>
                </a:lnTo>
                <a:lnTo>
                  <a:pt x="2376483" y="756950"/>
                </a:lnTo>
                <a:lnTo>
                  <a:pt x="2374259" y="765526"/>
                </a:lnTo>
                <a:lnTo>
                  <a:pt x="2371400" y="773467"/>
                </a:lnTo>
                <a:lnTo>
                  <a:pt x="2368541" y="781726"/>
                </a:lnTo>
                <a:lnTo>
                  <a:pt x="2365364" y="789985"/>
                </a:lnTo>
                <a:lnTo>
                  <a:pt x="2361870" y="797926"/>
                </a:lnTo>
                <a:lnTo>
                  <a:pt x="2358376" y="805550"/>
                </a:lnTo>
                <a:lnTo>
                  <a:pt x="2354563" y="813173"/>
                </a:lnTo>
                <a:lnTo>
                  <a:pt x="2350434" y="820479"/>
                </a:lnTo>
                <a:lnTo>
                  <a:pt x="2346304" y="827785"/>
                </a:lnTo>
                <a:lnTo>
                  <a:pt x="2341539" y="834773"/>
                </a:lnTo>
                <a:lnTo>
                  <a:pt x="2337091" y="841444"/>
                </a:lnTo>
                <a:lnTo>
                  <a:pt x="2332009" y="848114"/>
                </a:lnTo>
                <a:lnTo>
                  <a:pt x="2326608" y="854149"/>
                </a:lnTo>
                <a:lnTo>
                  <a:pt x="2321843" y="859867"/>
                </a:lnTo>
                <a:lnTo>
                  <a:pt x="2316125" y="865585"/>
                </a:lnTo>
                <a:lnTo>
                  <a:pt x="2310407" y="870667"/>
                </a:lnTo>
                <a:lnTo>
                  <a:pt x="2304689" y="875432"/>
                </a:lnTo>
                <a:lnTo>
                  <a:pt x="2298335" y="879879"/>
                </a:lnTo>
                <a:lnTo>
                  <a:pt x="2292300" y="884008"/>
                </a:lnTo>
                <a:lnTo>
                  <a:pt x="2285628" y="887502"/>
                </a:lnTo>
                <a:lnTo>
                  <a:pt x="2279275" y="890996"/>
                </a:lnTo>
                <a:lnTo>
                  <a:pt x="2273239" y="915137"/>
                </a:lnTo>
                <a:lnTo>
                  <a:pt x="2266250" y="938643"/>
                </a:lnTo>
                <a:lnTo>
                  <a:pt x="2258626" y="962467"/>
                </a:lnTo>
                <a:lnTo>
                  <a:pt x="2251002" y="986290"/>
                </a:lnTo>
                <a:lnTo>
                  <a:pt x="2242425" y="1009161"/>
                </a:lnTo>
                <a:lnTo>
                  <a:pt x="2233212" y="1032031"/>
                </a:lnTo>
                <a:lnTo>
                  <a:pt x="2223682" y="1054584"/>
                </a:lnTo>
                <a:lnTo>
                  <a:pt x="2213834" y="1076819"/>
                </a:lnTo>
                <a:lnTo>
                  <a:pt x="2203351" y="1098419"/>
                </a:lnTo>
                <a:lnTo>
                  <a:pt x="2192232" y="1119701"/>
                </a:lnTo>
                <a:lnTo>
                  <a:pt x="2180479" y="1140348"/>
                </a:lnTo>
                <a:lnTo>
                  <a:pt x="2168407" y="1160360"/>
                </a:lnTo>
                <a:lnTo>
                  <a:pt x="2155700" y="1179736"/>
                </a:lnTo>
                <a:lnTo>
                  <a:pt x="2142358" y="1198477"/>
                </a:lnTo>
                <a:lnTo>
                  <a:pt x="2128380" y="1216901"/>
                </a:lnTo>
                <a:lnTo>
                  <a:pt x="2114403" y="1234054"/>
                </a:lnTo>
                <a:lnTo>
                  <a:pt x="2106779" y="1242630"/>
                </a:lnTo>
                <a:lnTo>
                  <a:pt x="2099472" y="1250889"/>
                </a:lnTo>
                <a:lnTo>
                  <a:pt x="2091848" y="1259148"/>
                </a:lnTo>
                <a:lnTo>
                  <a:pt x="2083589" y="1266771"/>
                </a:lnTo>
                <a:lnTo>
                  <a:pt x="2075647" y="1274395"/>
                </a:lnTo>
                <a:lnTo>
                  <a:pt x="2067705" y="1282018"/>
                </a:lnTo>
                <a:lnTo>
                  <a:pt x="2059445" y="1289006"/>
                </a:lnTo>
                <a:lnTo>
                  <a:pt x="2051186" y="1295994"/>
                </a:lnTo>
                <a:lnTo>
                  <a:pt x="2042609" y="1302665"/>
                </a:lnTo>
                <a:lnTo>
                  <a:pt x="2034032" y="1309018"/>
                </a:lnTo>
                <a:lnTo>
                  <a:pt x="2025137" y="1315688"/>
                </a:lnTo>
                <a:lnTo>
                  <a:pt x="2016242" y="1321724"/>
                </a:lnTo>
                <a:lnTo>
                  <a:pt x="2007029" y="1327441"/>
                </a:lnTo>
                <a:lnTo>
                  <a:pt x="1997817" y="1332841"/>
                </a:lnTo>
                <a:lnTo>
                  <a:pt x="1988922" y="1338241"/>
                </a:lnTo>
                <a:lnTo>
                  <a:pt x="1979074" y="1343324"/>
                </a:lnTo>
                <a:lnTo>
                  <a:pt x="1969544" y="1348088"/>
                </a:lnTo>
                <a:lnTo>
                  <a:pt x="1960014" y="1352535"/>
                </a:lnTo>
                <a:lnTo>
                  <a:pt x="1950166" y="1356665"/>
                </a:lnTo>
                <a:lnTo>
                  <a:pt x="1940000" y="1360477"/>
                </a:lnTo>
                <a:lnTo>
                  <a:pt x="1929835" y="1364288"/>
                </a:lnTo>
                <a:lnTo>
                  <a:pt x="1919352" y="1367782"/>
                </a:lnTo>
                <a:lnTo>
                  <a:pt x="1909186" y="1370641"/>
                </a:lnTo>
                <a:lnTo>
                  <a:pt x="1898703" y="1373500"/>
                </a:lnTo>
                <a:lnTo>
                  <a:pt x="1888220" y="1375724"/>
                </a:lnTo>
                <a:lnTo>
                  <a:pt x="1877101" y="1377947"/>
                </a:lnTo>
                <a:lnTo>
                  <a:pt x="1865982" y="1379853"/>
                </a:lnTo>
                <a:lnTo>
                  <a:pt x="1854864" y="1381123"/>
                </a:lnTo>
                <a:lnTo>
                  <a:pt x="1843745" y="1382712"/>
                </a:lnTo>
                <a:lnTo>
                  <a:pt x="1832309" y="1383347"/>
                </a:lnTo>
                <a:lnTo>
                  <a:pt x="1820873" y="1383665"/>
                </a:lnTo>
                <a:lnTo>
                  <a:pt x="1808801" y="1384300"/>
                </a:lnTo>
                <a:lnTo>
                  <a:pt x="1797365" y="1383665"/>
                </a:lnTo>
                <a:lnTo>
                  <a:pt x="1785929" y="1383347"/>
                </a:lnTo>
                <a:lnTo>
                  <a:pt x="1774493" y="1382712"/>
                </a:lnTo>
                <a:lnTo>
                  <a:pt x="1763374" y="1381441"/>
                </a:lnTo>
                <a:lnTo>
                  <a:pt x="1752256" y="1379853"/>
                </a:lnTo>
                <a:lnTo>
                  <a:pt x="1741137" y="1377947"/>
                </a:lnTo>
                <a:lnTo>
                  <a:pt x="1730336" y="1375724"/>
                </a:lnTo>
                <a:lnTo>
                  <a:pt x="1719535" y="1373500"/>
                </a:lnTo>
                <a:lnTo>
                  <a:pt x="1709052" y="1370641"/>
                </a:lnTo>
                <a:lnTo>
                  <a:pt x="1698569" y="1367782"/>
                </a:lnTo>
                <a:lnTo>
                  <a:pt x="1688721" y="1364606"/>
                </a:lnTo>
                <a:lnTo>
                  <a:pt x="1678238" y="1360794"/>
                </a:lnTo>
                <a:lnTo>
                  <a:pt x="1668390" y="1356982"/>
                </a:lnTo>
                <a:lnTo>
                  <a:pt x="1658542" y="1352853"/>
                </a:lnTo>
                <a:lnTo>
                  <a:pt x="1649012" y="1348088"/>
                </a:lnTo>
                <a:lnTo>
                  <a:pt x="1639164" y="1343641"/>
                </a:lnTo>
                <a:lnTo>
                  <a:pt x="1630269" y="1338559"/>
                </a:lnTo>
                <a:lnTo>
                  <a:pt x="1620421" y="1333794"/>
                </a:lnTo>
                <a:lnTo>
                  <a:pt x="1611526" y="1327759"/>
                </a:lnTo>
                <a:lnTo>
                  <a:pt x="1602632" y="1322042"/>
                </a:lnTo>
                <a:lnTo>
                  <a:pt x="1593737" y="1316324"/>
                </a:lnTo>
                <a:lnTo>
                  <a:pt x="1584842" y="1309971"/>
                </a:lnTo>
                <a:lnTo>
                  <a:pt x="1576265" y="1303936"/>
                </a:lnTo>
                <a:lnTo>
                  <a:pt x="1567688" y="1296947"/>
                </a:lnTo>
                <a:lnTo>
                  <a:pt x="1559746" y="1289959"/>
                </a:lnTo>
                <a:lnTo>
                  <a:pt x="1551169" y="1282653"/>
                </a:lnTo>
                <a:lnTo>
                  <a:pt x="1543227" y="1275348"/>
                </a:lnTo>
                <a:lnTo>
                  <a:pt x="1535285" y="1267724"/>
                </a:lnTo>
                <a:lnTo>
                  <a:pt x="1527661" y="1260100"/>
                </a:lnTo>
                <a:lnTo>
                  <a:pt x="1520037" y="1252159"/>
                </a:lnTo>
                <a:lnTo>
                  <a:pt x="1512095" y="1244218"/>
                </a:lnTo>
                <a:lnTo>
                  <a:pt x="1505106" y="1235642"/>
                </a:lnTo>
                <a:lnTo>
                  <a:pt x="1490811" y="1218489"/>
                </a:lnTo>
                <a:lnTo>
                  <a:pt x="1477151" y="1200383"/>
                </a:lnTo>
                <a:lnTo>
                  <a:pt x="1463491" y="1181642"/>
                </a:lnTo>
                <a:lnTo>
                  <a:pt x="1451102" y="1162583"/>
                </a:lnTo>
                <a:lnTo>
                  <a:pt x="1438712" y="1142572"/>
                </a:lnTo>
                <a:lnTo>
                  <a:pt x="1426958" y="1121925"/>
                </a:lnTo>
                <a:lnTo>
                  <a:pt x="1415840" y="1101278"/>
                </a:lnTo>
                <a:lnTo>
                  <a:pt x="1405357" y="1079678"/>
                </a:lnTo>
                <a:lnTo>
                  <a:pt x="1395191" y="1057760"/>
                </a:lnTo>
                <a:lnTo>
                  <a:pt x="1385979" y="1035525"/>
                </a:lnTo>
                <a:lnTo>
                  <a:pt x="1376766" y="1012972"/>
                </a:lnTo>
                <a:lnTo>
                  <a:pt x="1368189" y="989467"/>
                </a:lnTo>
                <a:lnTo>
                  <a:pt x="1360247" y="966278"/>
                </a:lnTo>
                <a:lnTo>
                  <a:pt x="1352941" y="943090"/>
                </a:lnTo>
                <a:lnTo>
                  <a:pt x="1346269" y="919267"/>
                </a:lnTo>
                <a:lnTo>
                  <a:pt x="1339598" y="895126"/>
                </a:lnTo>
                <a:lnTo>
                  <a:pt x="1332292" y="892902"/>
                </a:lnTo>
                <a:lnTo>
                  <a:pt x="1324985" y="889726"/>
                </a:lnTo>
                <a:lnTo>
                  <a:pt x="1318314" y="886232"/>
                </a:lnTo>
                <a:lnTo>
                  <a:pt x="1311325" y="882420"/>
                </a:lnTo>
                <a:lnTo>
                  <a:pt x="1304654" y="878290"/>
                </a:lnTo>
                <a:lnTo>
                  <a:pt x="1298619" y="873208"/>
                </a:lnTo>
                <a:lnTo>
                  <a:pt x="1292265" y="867808"/>
                </a:lnTo>
                <a:lnTo>
                  <a:pt x="1286547" y="862726"/>
                </a:lnTo>
                <a:lnTo>
                  <a:pt x="1280829" y="856373"/>
                </a:lnTo>
                <a:lnTo>
                  <a:pt x="1274793" y="850020"/>
                </a:lnTo>
                <a:lnTo>
                  <a:pt x="1269710" y="843032"/>
                </a:lnTo>
                <a:lnTo>
                  <a:pt x="1264627" y="836044"/>
                </a:lnTo>
                <a:lnTo>
                  <a:pt x="1259545" y="828738"/>
                </a:lnTo>
                <a:lnTo>
                  <a:pt x="1255097" y="821114"/>
                </a:lnTo>
                <a:lnTo>
                  <a:pt x="1250968" y="813491"/>
                </a:lnTo>
                <a:lnTo>
                  <a:pt x="1246520" y="805550"/>
                </a:lnTo>
                <a:lnTo>
                  <a:pt x="1242708" y="796973"/>
                </a:lnTo>
                <a:lnTo>
                  <a:pt x="1239214" y="788714"/>
                </a:lnTo>
                <a:lnTo>
                  <a:pt x="1236037" y="780138"/>
                </a:lnTo>
                <a:lnTo>
                  <a:pt x="1232860" y="771562"/>
                </a:lnTo>
                <a:lnTo>
                  <a:pt x="1230001" y="762667"/>
                </a:lnTo>
                <a:lnTo>
                  <a:pt x="1227460" y="753773"/>
                </a:lnTo>
                <a:lnTo>
                  <a:pt x="1225554" y="745197"/>
                </a:lnTo>
                <a:lnTo>
                  <a:pt x="1223648" y="735985"/>
                </a:lnTo>
                <a:lnTo>
                  <a:pt x="1222059" y="727091"/>
                </a:lnTo>
                <a:lnTo>
                  <a:pt x="1220471" y="718197"/>
                </a:lnTo>
                <a:lnTo>
                  <a:pt x="1219836" y="708985"/>
                </a:lnTo>
                <a:lnTo>
                  <a:pt x="1219200" y="700409"/>
                </a:lnTo>
                <a:lnTo>
                  <a:pt x="1219200" y="691832"/>
                </a:lnTo>
                <a:lnTo>
                  <a:pt x="1219200" y="682938"/>
                </a:lnTo>
                <a:lnTo>
                  <a:pt x="1219518" y="674680"/>
                </a:lnTo>
                <a:lnTo>
                  <a:pt x="1220153" y="666103"/>
                </a:lnTo>
                <a:lnTo>
                  <a:pt x="1221742" y="655621"/>
                </a:lnTo>
                <a:lnTo>
                  <a:pt x="1223648" y="645456"/>
                </a:lnTo>
                <a:lnTo>
                  <a:pt x="1226824" y="635927"/>
                </a:lnTo>
                <a:lnTo>
                  <a:pt x="1229683" y="627350"/>
                </a:lnTo>
                <a:lnTo>
                  <a:pt x="1233496" y="618774"/>
                </a:lnTo>
                <a:lnTo>
                  <a:pt x="1237943" y="611468"/>
                </a:lnTo>
                <a:lnTo>
                  <a:pt x="1242708" y="604162"/>
                </a:lnTo>
                <a:lnTo>
                  <a:pt x="1248108" y="598127"/>
                </a:lnTo>
                <a:lnTo>
                  <a:pt x="1253827" y="592409"/>
                </a:lnTo>
                <a:lnTo>
                  <a:pt x="1259862" y="587009"/>
                </a:lnTo>
                <a:lnTo>
                  <a:pt x="1266534" y="581927"/>
                </a:lnTo>
                <a:lnTo>
                  <a:pt x="1273522" y="577798"/>
                </a:lnTo>
                <a:lnTo>
                  <a:pt x="1280829" y="574304"/>
                </a:lnTo>
                <a:lnTo>
                  <a:pt x="1288453" y="570809"/>
                </a:lnTo>
                <a:lnTo>
                  <a:pt x="1296395" y="568268"/>
                </a:lnTo>
                <a:lnTo>
                  <a:pt x="1304654" y="566045"/>
                </a:lnTo>
                <a:lnTo>
                  <a:pt x="1305607" y="551115"/>
                </a:lnTo>
                <a:lnTo>
                  <a:pt x="1306560" y="536504"/>
                </a:lnTo>
                <a:lnTo>
                  <a:pt x="1308149" y="521892"/>
                </a:lnTo>
                <a:lnTo>
                  <a:pt x="1310055" y="507598"/>
                </a:lnTo>
                <a:lnTo>
                  <a:pt x="1311961" y="493304"/>
                </a:lnTo>
                <a:lnTo>
                  <a:pt x="1314502" y="479010"/>
                </a:lnTo>
                <a:lnTo>
                  <a:pt x="1316726" y="465033"/>
                </a:lnTo>
                <a:lnTo>
                  <a:pt x="1319267" y="450739"/>
                </a:lnTo>
                <a:lnTo>
                  <a:pt x="1322444" y="437081"/>
                </a:lnTo>
                <a:lnTo>
                  <a:pt x="1325303" y="423104"/>
                </a:lnTo>
                <a:lnTo>
                  <a:pt x="1328797" y="409763"/>
                </a:lnTo>
                <a:lnTo>
                  <a:pt x="1332610" y="396422"/>
                </a:lnTo>
                <a:lnTo>
                  <a:pt x="1336422" y="383081"/>
                </a:lnTo>
                <a:lnTo>
                  <a:pt x="1340869" y="370057"/>
                </a:lnTo>
                <a:lnTo>
                  <a:pt x="1344999" y="357034"/>
                </a:lnTo>
                <a:lnTo>
                  <a:pt x="1349446" y="344010"/>
                </a:lnTo>
                <a:lnTo>
                  <a:pt x="1354529" y="331305"/>
                </a:lnTo>
                <a:lnTo>
                  <a:pt x="1359612" y="319234"/>
                </a:lnTo>
                <a:lnTo>
                  <a:pt x="1365012" y="306528"/>
                </a:lnTo>
                <a:lnTo>
                  <a:pt x="1370095" y="294775"/>
                </a:lnTo>
                <a:lnTo>
                  <a:pt x="1376131" y="282705"/>
                </a:lnTo>
                <a:lnTo>
                  <a:pt x="1382167" y="270952"/>
                </a:lnTo>
                <a:lnTo>
                  <a:pt x="1388202" y="259517"/>
                </a:lnTo>
                <a:lnTo>
                  <a:pt x="1394873" y="248081"/>
                </a:lnTo>
                <a:lnTo>
                  <a:pt x="1401227" y="236964"/>
                </a:lnTo>
                <a:lnTo>
                  <a:pt x="1408216" y="225846"/>
                </a:lnTo>
                <a:lnTo>
                  <a:pt x="1414887" y="215046"/>
                </a:lnTo>
                <a:lnTo>
                  <a:pt x="1422193" y="204246"/>
                </a:lnTo>
                <a:lnTo>
                  <a:pt x="1429817" y="194082"/>
                </a:lnTo>
                <a:lnTo>
                  <a:pt x="1437759" y="183917"/>
                </a:lnTo>
                <a:lnTo>
                  <a:pt x="1445701" y="174070"/>
                </a:lnTo>
                <a:lnTo>
                  <a:pt x="1453643" y="164541"/>
                </a:lnTo>
                <a:lnTo>
                  <a:pt x="1461585" y="155011"/>
                </a:lnTo>
                <a:lnTo>
                  <a:pt x="1470480" y="145799"/>
                </a:lnTo>
                <a:lnTo>
                  <a:pt x="1479057" y="136588"/>
                </a:lnTo>
                <a:lnTo>
                  <a:pt x="1488269" y="128329"/>
                </a:lnTo>
                <a:lnTo>
                  <a:pt x="1496846" y="119753"/>
                </a:lnTo>
                <a:lnTo>
                  <a:pt x="1506377" y="111494"/>
                </a:lnTo>
                <a:lnTo>
                  <a:pt x="1515589" y="103235"/>
                </a:lnTo>
                <a:lnTo>
                  <a:pt x="1525755" y="95611"/>
                </a:lnTo>
                <a:lnTo>
                  <a:pt x="1535285" y="88306"/>
                </a:lnTo>
                <a:lnTo>
                  <a:pt x="1545133" y="81000"/>
                </a:lnTo>
                <a:lnTo>
                  <a:pt x="1555616" y="74329"/>
                </a:lnTo>
                <a:lnTo>
                  <a:pt x="1565781" y="67659"/>
                </a:lnTo>
                <a:lnTo>
                  <a:pt x="1576582" y="61306"/>
                </a:lnTo>
                <a:lnTo>
                  <a:pt x="1587383" y="54953"/>
                </a:lnTo>
                <a:lnTo>
                  <a:pt x="1597866" y="49235"/>
                </a:lnTo>
                <a:lnTo>
                  <a:pt x="1608985" y="44153"/>
                </a:lnTo>
                <a:lnTo>
                  <a:pt x="1620421" y="38753"/>
                </a:lnTo>
                <a:lnTo>
                  <a:pt x="1632175" y="33988"/>
                </a:lnTo>
                <a:lnTo>
                  <a:pt x="1643611" y="29541"/>
                </a:lnTo>
                <a:lnTo>
                  <a:pt x="1655365" y="25412"/>
                </a:lnTo>
                <a:lnTo>
                  <a:pt x="1667119" y="20965"/>
                </a:lnTo>
                <a:lnTo>
                  <a:pt x="1679508" y="17471"/>
                </a:lnTo>
                <a:lnTo>
                  <a:pt x="1691898" y="14294"/>
                </a:lnTo>
                <a:lnTo>
                  <a:pt x="1703969" y="11435"/>
                </a:lnTo>
                <a:lnTo>
                  <a:pt x="1716676" y="8894"/>
                </a:lnTo>
                <a:lnTo>
                  <a:pt x="1729383" y="6353"/>
                </a:lnTo>
                <a:lnTo>
                  <a:pt x="1742408" y="4447"/>
                </a:lnTo>
                <a:lnTo>
                  <a:pt x="1755432" y="3177"/>
                </a:lnTo>
                <a:lnTo>
                  <a:pt x="1768457" y="1588"/>
                </a:lnTo>
                <a:lnTo>
                  <a:pt x="1781799" y="635"/>
                </a:lnTo>
                <a:lnTo>
                  <a:pt x="1795459" y="318"/>
                </a:lnTo>
                <a:lnTo>
                  <a:pt x="180880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282630" name="矩形 25"/>
          <p:cNvSpPr>
            <a:spLocks noChangeArrowheads="1"/>
          </p:cNvSpPr>
          <p:nvPr/>
        </p:nvSpPr>
        <p:spPr bwMode="auto">
          <a:xfrm>
            <a:off x="4795838" y="3087688"/>
            <a:ext cx="1538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zh-CN" altLang="en-US" sz="32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牢固</a:t>
            </a:r>
          </a:p>
        </p:txBody>
      </p:sp>
      <p:grpSp>
        <p:nvGrpSpPr>
          <p:cNvPr id="31" name="Group 3"/>
          <p:cNvGrpSpPr>
            <a:grpSpLocks/>
          </p:cNvGrpSpPr>
          <p:nvPr/>
        </p:nvGrpSpPr>
        <p:grpSpPr bwMode="auto">
          <a:xfrm>
            <a:off x="6589713" y="2527300"/>
            <a:ext cx="585787" cy="501650"/>
            <a:chOff x="0" y="0"/>
            <a:chExt cx="714375" cy="438150"/>
          </a:xfrm>
        </p:grpSpPr>
        <p:sp>
          <p:nvSpPr>
            <p:cNvPr id="282645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2646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" name="Group 3"/>
          <p:cNvGrpSpPr>
            <a:grpSpLocks/>
          </p:cNvGrpSpPr>
          <p:nvPr/>
        </p:nvGrpSpPr>
        <p:grpSpPr bwMode="auto">
          <a:xfrm>
            <a:off x="9307513" y="2516188"/>
            <a:ext cx="585787" cy="501650"/>
            <a:chOff x="0" y="0"/>
            <a:chExt cx="714375" cy="438150"/>
          </a:xfrm>
        </p:grpSpPr>
        <p:sp>
          <p:nvSpPr>
            <p:cNvPr id="282643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2644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9845675" y="1782763"/>
            <a:ext cx="2282825" cy="1968500"/>
            <a:chOff x="9845444" y="1782889"/>
            <a:chExt cx="2282825" cy="1968500"/>
          </a:xfrm>
        </p:grpSpPr>
        <p:sp>
          <p:nvSpPr>
            <p:cNvPr id="282640" name="六边形 26"/>
            <p:cNvSpPr>
              <a:spLocks noChangeArrowheads="1"/>
            </p:cNvSpPr>
            <p:nvPr/>
          </p:nvSpPr>
          <p:spPr bwMode="auto">
            <a:xfrm>
              <a:off x="9845444" y="1782889"/>
              <a:ext cx="2282825" cy="1968500"/>
            </a:xfrm>
            <a:prstGeom prst="hexagon">
              <a:avLst>
                <a:gd name="adj" fmla="val 25014"/>
                <a:gd name="vf" fmla="val 115470"/>
              </a:avLst>
            </a:prstGeom>
            <a:solidFill>
              <a:srgbClr val="0070C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buFont typeface="Arial" charset="0"/>
                <a:buNone/>
              </a:pPr>
              <a:endParaRPr lang="zh-CN" altLang="en-US"/>
            </a:p>
          </p:txBody>
        </p:sp>
        <p:sp>
          <p:nvSpPr>
            <p:cNvPr id="282641" name="KSO_Shape"/>
            <p:cNvSpPr>
              <a:spLocks noChangeArrowheads="1"/>
            </p:cNvSpPr>
            <p:nvPr/>
          </p:nvSpPr>
          <p:spPr bwMode="auto">
            <a:xfrm>
              <a:off x="10438489" y="2210480"/>
              <a:ext cx="1009650" cy="708025"/>
            </a:xfrm>
            <a:custGeom>
              <a:avLst/>
              <a:gdLst>
                <a:gd name="T0" fmla="*/ 843718 w 2074863"/>
                <a:gd name="T1" fmla="*/ 283249 h 1449388"/>
                <a:gd name="T2" fmla="*/ 871949 w 2074863"/>
                <a:gd name="T3" fmla="*/ 293220 h 1449388"/>
                <a:gd name="T4" fmla="*/ 873370 w 2074863"/>
                <a:gd name="T5" fmla="*/ 263129 h 1449388"/>
                <a:gd name="T6" fmla="*/ 248575 w 2074863"/>
                <a:gd name="T7" fmla="*/ 79262 h 1449388"/>
                <a:gd name="T8" fmla="*/ 239847 w 2074863"/>
                <a:gd name="T9" fmla="*/ 108924 h 1449388"/>
                <a:gd name="T10" fmla="*/ 213485 w 2074863"/>
                <a:gd name="T11" fmla="*/ 92074 h 1449388"/>
                <a:gd name="T12" fmla="*/ 777666 w 2074863"/>
                <a:gd name="T13" fmla="*/ 69410 h 1449388"/>
                <a:gd name="T14" fmla="*/ 917405 w 2074863"/>
                <a:gd name="T15" fmla="*/ 268471 h 1449388"/>
                <a:gd name="T16" fmla="*/ 771807 w 2074863"/>
                <a:gd name="T17" fmla="*/ 219863 h 1449388"/>
                <a:gd name="T18" fmla="*/ 236713 w 2074863"/>
                <a:gd name="T19" fmla="*/ 35262 h 1449388"/>
                <a:gd name="T20" fmla="*/ 73585 w 2074863"/>
                <a:gd name="T21" fmla="*/ 174532 h 1449388"/>
                <a:gd name="T22" fmla="*/ 143978 w 2074863"/>
                <a:gd name="T23" fmla="*/ 199108 h 1449388"/>
                <a:gd name="T24" fmla="*/ 236713 w 2074863"/>
                <a:gd name="T25" fmla="*/ 35262 h 1449388"/>
                <a:gd name="T26" fmla="*/ 331753 w 2074863"/>
                <a:gd name="T27" fmla="*/ 102582 h 1449388"/>
                <a:gd name="T28" fmla="*/ 443283 w 2074863"/>
                <a:gd name="T29" fmla="*/ 134639 h 1449388"/>
                <a:gd name="T30" fmla="*/ 576268 w 2074863"/>
                <a:gd name="T31" fmla="*/ 171682 h 1449388"/>
                <a:gd name="T32" fmla="*/ 679463 w 2074863"/>
                <a:gd name="T33" fmla="*/ 162599 h 1449388"/>
                <a:gd name="T34" fmla="*/ 781596 w 2074863"/>
                <a:gd name="T35" fmla="*/ 274798 h 1449388"/>
                <a:gd name="T36" fmla="*/ 798441 w 2074863"/>
                <a:gd name="T37" fmla="*/ 361352 h 1449388"/>
                <a:gd name="T38" fmla="*/ 671307 w 2074863"/>
                <a:gd name="T39" fmla="*/ 412286 h 1449388"/>
                <a:gd name="T40" fmla="*/ 547365 w 2074863"/>
                <a:gd name="T41" fmla="*/ 313266 h 1449388"/>
                <a:gd name="T42" fmla="*/ 350548 w 2074863"/>
                <a:gd name="T43" fmla="*/ 253783 h 1449388"/>
                <a:gd name="T44" fmla="*/ 318100 w 2074863"/>
                <a:gd name="T45" fmla="*/ 152092 h 1449388"/>
                <a:gd name="T46" fmla="*/ 158341 w 2074863"/>
                <a:gd name="T47" fmla="*/ 234905 h 1449388"/>
                <a:gd name="T48" fmla="*/ 211889 w 2074863"/>
                <a:gd name="T49" fmla="*/ 333925 h 1449388"/>
                <a:gd name="T50" fmla="*/ 258168 w 2074863"/>
                <a:gd name="T51" fmla="*/ 388244 h 1449388"/>
                <a:gd name="T52" fmla="*/ 297531 w 2074863"/>
                <a:gd name="T53" fmla="*/ 434904 h 1449388"/>
                <a:gd name="T54" fmla="*/ 335122 w 2074863"/>
                <a:gd name="T55" fmla="*/ 489222 h 1449388"/>
                <a:gd name="T56" fmla="*/ 389380 w 2074863"/>
                <a:gd name="T57" fmla="*/ 600887 h 1449388"/>
                <a:gd name="T58" fmla="*/ 444524 w 2074863"/>
                <a:gd name="T59" fmla="*/ 613354 h 1449388"/>
                <a:gd name="T60" fmla="*/ 373953 w 2074863"/>
                <a:gd name="T61" fmla="*/ 519499 h 1449388"/>
                <a:gd name="T62" fmla="*/ 388670 w 2074863"/>
                <a:gd name="T63" fmla="*/ 499374 h 1449388"/>
                <a:gd name="T64" fmla="*/ 509775 w 2074863"/>
                <a:gd name="T65" fmla="*/ 608189 h 1449388"/>
                <a:gd name="T66" fmla="*/ 541337 w 2074863"/>
                <a:gd name="T67" fmla="*/ 578625 h 1449388"/>
                <a:gd name="T68" fmla="*/ 409593 w 2074863"/>
                <a:gd name="T69" fmla="*/ 437753 h 1449388"/>
                <a:gd name="T70" fmla="*/ 431225 w 2074863"/>
                <a:gd name="T71" fmla="*/ 424040 h 1449388"/>
                <a:gd name="T72" fmla="*/ 586552 w 2074863"/>
                <a:gd name="T73" fmla="*/ 556007 h 1449388"/>
                <a:gd name="T74" fmla="*/ 585134 w 2074863"/>
                <a:gd name="T75" fmla="*/ 501511 h 1449388"/>
                <a:gd name="T76" fmla="*/ 465092 w 2074863"/>
                <a:gd name="T77" fmla="*/ 365982 h 1449388"/>
                <a:gd name="T78" fmla="*/ 489916 w 2074863"/>
                <a:gd name="T79" fmla="*/ 359749 h 1449388"/>
                <a:gd name="T80" fmla="*/ 637972 w 2074863"/>
                <a:gd name="T81" fmla="*/ 489222 h 1449388"/>
                <a:gd name="T82" fmla="*/ 634072 w 2074863"/>
                <a:gd name="T83" fmla="*/ 434904 h 1449388"/>
                <a:gd name="T84" fmla="*/ 637618 w 2074863"/>
                <a:gd name="T85" fmla="*/ 409614 h 1449388"/>
                <a:gd name="T86" fmla="*/ 686024 w 2074863"/>
                <a:gd name="T87" fmla="*/ 448973 h 1449388"/>
                <a:gd name="T88" fmla="*/ 670953 w 2074863"/>
                <a:gd name="T89" fmla="*/ 502223 h 1449388"/>
                <a:gd name="T90" fmla="*/ 635668 w 2074863"/>
                <a:gd name="T91" fmla="*/ 548706 h 1449388"/>
                <a:gd name="T92" fmla="*/ 588857 w 2074863"/>
                <a:gd name="T93" fmla="*/ 588955 h 1449388"/>
                <a:gd name="T94" fmla="*/ 542046 w 2074863"/>
                <a:gd name="T95" fmla="*/ 630273 h 1449388"/>
                <a:gd name="T96" fmla="*/ 494703 w 2074863"/>
                <a:gd name="T97" fmla="*/ 635437 h 1449388"/>
                <a:gd name="T98" fmla="*/ 436722 w 2074863"/>
                <a:gd name="T99" fmla="*/ 648260 h 1449388"/>
                <a:gd name="T100" fmla="*/ 304447 w 2074863"/>
                <a:gd name="T101" fmla="*/ 567049 h 1449388"/>
                <a:gd name="T102" fmla="*/ 239372 w 2074863"/>
                <a:gd name="T103" fmla="*/ 587352 h 1449388"/>
                <a:gd name="T104" fmla="*/ 223237 w 2074863"/>
                <a:gd name="T105" fmla="*/ 554227 h 1449388"/>
                <a:gd name="T106" fmla="*/ 177845 w 2074863"/>
                <a:gd name="T107" fmla="*/ 516471 h 1449388"/>
                <a:gd name="T108" fmla="*/ 154439 w 2074863"/>
                <a:gd name="T109" fmla="*/ 473728 h 1449388"/>
                <a:gd name="T110" fmla="*/ 113480 w 2074863"/>
                <a:gd name="T111" fmla="*/ 422616 h 1449388"/>
                <a:gd name="T112" fmla="*/ 130857 w 2074863"/>
                <a:gd name="T113" fmla="*/ 358324 h 1449388"/>
                <a:gd name="T114" fmla="*/ 90784 w 2074863"/>
                <a:gd name="T115" fmla="*/ 316472 h 1449388"/>
                <a:gd name="T116" fmla="*/ 887 w 2074863"/>
                <a:gd name="T117" fmla="*/ 214246 h 1449388"/>
                <a:gd name="T118" fmla="*/ 132807 w 2074863"/>
                <a:gd name="T119" fmla="*/ 68388 h 144938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74863"/>
                <a:gd name="T181" fmla="*/ 0 h 1449388"/>
                <a:gd name="T182" fmla="*/ 2074863 w 2074863"/>
                <a:gd name="T183" fmla="*/ 1449388 h 144938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74863" h="1449388">
                  <a:moveTo>
                    <a:pt x="1923841" y="577723"/>
                  </a:moveTo>
                  <a:lnTo>
                    <a:pt x="1919867" y="578517"/>
                  </a:lnTo>
                  <a:lnTo>
                    <a:pt x="1915893" y="579312"/>
                  </a:lnTo>
                  <a:lnTo>
                    <a:pt x="1911919" y="580503"/>
                  </a:lnTo>
                  <a:lnTo>
                    <a:pt x="1907944" y="582488"/>
                  </a:lnTo>
                  <a:lnTo>
                    <a:pt x="1904765" y="584871"/>
                  </a:lnTo>
                  <a:lnTo>
                    <a:pt x="1901983" y="586857"/>
                  </a:lnTo>
                  <a:lnTo>
                    <a:pt x="1898804" y="589636"/>
                  </a:lnTo>
                  <a:lnTo>
                    <a:pt x="1896022" y="592813"/>
                  </a:lnTo>
                  <a:lnTo>
                    <a:pt x="1893240" y="595593"/>
                  </a:lnTo>
                  <a:lnTo>
                    <a:pt x="1891253" y="599167"/>
                  </a:lnTo>
                  <a:lnTo>
                    <a:pt x="1889663" y="602741"/>
                  </a:lnTo>
                  <a:lnTo>
                    <a:pt x="1888471" y="606712"/>
                  </a:lnTo>
                  <a:lnTo>
                    <a:pt x="1887278" y="610683"/>
                  </a:lnTo>
                  <a:lnTo>
                    <a:pt x="1886483" y="615051"/>
                  </a:lnTo>
                  <a:lnTo>
                    <a:pt x="1886483" y="619419"/>
                  </a:lnTo>
                  <a:lnTo>
                    <a:pt x="1886483" y="623390"/>
                  </a:lnTo>
                  <a:lnTo>
                    <a:pt x="1887278" y="627758"/>
                  </a:lnTo>
                  <a:lnTo>
                    <a:pt x="1888471" y="631729"/>
                  </a:lnTo>
                  <a:lnTo>
                    <a:pt x="1889663" y="635303"/>
                  </a:lnTo>
                  <a:lnTo>
                    <a:pt x="1891253" y="639274"/>
                  </a:lnTo>
                  <a:lnTo>
                    <a:pt x="1893240" y="642451"/>
                  </a:lnTo>
                  <a:lnTo>
                    <a:pt x="1896022" y="646025"/>
                  </a:lnTo>
                  <a:lnTo>
                    <a:pt x="1898804" y="648805"/>
                  </a:lnTo>
                  <a:lnTo>
                    <a:pt x="1901983" y="651188"/>
                  </a:lnTo>
                  <a:lnTo>
                    <a:pt x="1904765" y="653967"/>
                  </a:lnTo>
                  <a:lnTo>
                    <a:pt x="1907944" y="655953"/>
                  </a:lnTo>
                  <a:lnTo>
                    <a:pt x="1911919" y="657541"/>
                  </a:lnTo>
                  <a:lnTo>
                    <a:pt x="1915893" y="659130"/>
                  </a:lnTo>
                  <a:lnTo>
                    <a:pt x="1919867" y="660321"/>
                  </a:lnTo>
                  <a:lnTo>
                    <a:pt x="1923841" y="660718"/>
                  </a:lnTo>
                  <a:lnTo>
                    <a:pt x="1928213" y="661115"/>
                  </a:lnTo>
                  <a:lnTo>
                    <a:pt x="1932585" y="660718"/>
                  </a:lnTo>
                  <a:lnTo>
                    <a:pt x="1936956" y="660321"/>
                  </a:lnTo>
                  <a:lnTo>
                    <a:pt x="1940533" y="659130"/>
                  </a:lnTo>
                  <a:lnTo>
                    <a:pt x="1944508" y="657541"/>
                  </a:lnTo>
                  <a:lnTo>
                    <a:pt x="1948084" y="655953"/>
                  </a:lnTo>
                  <a:lnTo>
                    <a:pt x="1951661" y="653967"/>
                  </a:lnTo>
                  <a:lnTo>
                    <a:pt x="1954841" y="651188"/>
                  </a:lnTo>
                  <a:lnTo>
                    <a:pt x="1958020" y="648805"/>
                  </a:lnTo>
                  <a:lnTo>
                    <a:pt x="1960405" y="646025"/>
                  </a:lnTo>
                  <a:lnTo>
                    <a:pt x="1963187" y="642451"/>
                  </a:lnTo>
                  <a:lnTo>
                    <a:pt x="1965174" y="639274"/>
                  </a:lnTo>
                  <a:lnTo>
                    <a:pt x="1966763" y="635303"/>
                  </a:lnTo>
                  <a:lnTo>
                    <a:pt x="1967956" y="631729"/>
                  </a:lnTo>
                  <a:lnTo>
                    <a:pt x="1969148" y="627758"/>
                  </a:lnTo>
                  <a:lnTo>
                    <a:pt x="1969943" y="623390"/>
                  </a:lnTo>
                  <a:lnTo>
                    <a:pt x="1970340" y="619419"/>
                  </a:lnTo>
                  <a:lnTo>
                    <a:pt x="1969943" y="615051"/>
                  </a:lnTo>
                  <a:lnTo>
                    <a:pt x="1969148" y="610683"/>
                  </a:lnTo>
                  <a:lnTo>
                    <a:pt x="1967956" y="606712"/>
                  </a:lnTo>
                  <a:lnTo>
                    <a:pt x="1966763" y="602741"/>
                  </a:lnTo>
                  <a:lnTo>
                    <a:pt x="1965174" y="599167"/>
                  </a:lnTo>
                  <a:lnTo>
                    <a:pt x="1963187" y="595593"/>
                  </a:lnTo>
                  <a:lnTo>
                    <a:pt x="1960405" y="592813"/>
                  </a:lnTo>
                  <a:lnTo>
                    <a:pt x="1958020" y="589636"/>
                  </a:lnTo>
                  <a:lnTo>
                    <a:pt x="1954841" y="586857"/>
                  </a:lnTo>
                  <a:lnTo>
                    <a:pt x="1951661" y="584871"/>
                  </a:lnTo>
                  <a:lnTo>
                    <a:pt x="1948084" y="582488"/>
                  </a:lnTo>
                  <a:lnTo>
                    <a:pt x="1944508" y="580503"/>
                  </a:lnTo>
                  <a:lnTo>
                    <a:pt x="1940533" y="579312"/>
                  </a:lnTo>
                  <a:lnTo>
                    <a:pt x="1936956" y="578517"/>
                  </a:lnTo>
                  <a:lnTo>
                    <a:pt x="1932585" y="577723"/>
                  </a:lnTo>
                  <a:lnTo>
                    <a:pt x="1928213" y="577723"/>
                  </a:lnTo>
                  <a:lnTo>
                    <a:pt x="1923841" y="577723"/>
                  </a:lnTo>
                  <a:close/>
                  <a:moveTo>
                    <a:pt x="519301" y="160338"/>
                  </a:moveTo>
                  <a:lnTo>
                    <a:pt x="523687" y="160338"/>
                  </a:lnTo>
                  <a:lnTo>
                    <a:pt x="528072" y="160729"/>
                  </a:lnTo>
                  <a:lnTo>
                    <a:pt x="532059" y="161512"/>
                  </a:lnTo>
                  <a:lnTo>
                    <a:pt x="536445" y="162687"/>
                  </a:lnTo>
                  <a:lnTo>
                    <a:pt x="540033" y="163861"/>
                  </a:lnTo>
                  <a:lnTo>
                    <a:pt x="544020" y="166210"/>
                  </a:lnTo>
                  <a:lnTo>
                    <a:pt x="547209" y="168558"/>
                  </a:lnTo>
                  <a:lnTo>
                    <a:pt x="550399" y="170907"/>
                  </a:lnTo>
                  <a:lnTo>
                    <a:pt x="553588" y="174038"/>
                  </a:lnTo>
                  <a:lnTo>
                    <a:pt x="556379" y="176778"/>
                  </a:lnTo>
                  <a:lnTo>
                    <a:pt x="558771" y="180693"/>
                  </a:lnTo>
                  <a:lnTo>
                    <a:pt x="560366" y="183824"/>
                  </a:lnTo>
                  <a:lnTo>
                    <a:pt x="562359" y="188130"/>
                  </a:lnTo>
                  <a:lnTo>
                    <a:pt x="563954" y="192436"/>
                  </a:lnTo>
                  <a:lnTo>
                    <a:pt x="564752" y="196350"/>
                  </a:lnTo>
                  <a:lnTo>
                    <a:pt x="565150" y="201048"/>
                  </a:lnTo>
                  <a:lnTo>
                    <a:pt x="565150" y="205353"/>
                  </a:lnTo>
                  <a:lnTo>
                    <a:pt x="564752" y="209268"/>
                  </a:lnTo>
                  <a:lnTo>
                    <a:pt x="563954" y="213574"/>
                  </a:lnTo>
                  <a:lnTo>
                    <a:pt x="562758" y="217488"/>
                  </a:lnTo>
                  <a:lnTo>
                    <a:pt x="560765" y="221402"/>
                  </a:lnTo>
                  <a:lnTo>
                    <a:pt x="558771" y="224925"/>
                  </a:lnTo>
                  <a:lnTo>
                    <a:pt x="556778" y="228448"/>
                  </a:lnTo>
                  <a:lnTo>
                    <a:pt x="553987" y="231188"/>
                  </a:lnTo>
                  <a:lnTo>
                    <a:pt x="551196" y="234711"/>
                  </a:lnTo>
                  <a:lnTo>
                    <a:pt x="547608" y="237060"/>
                  </a:lnTo>
                  <a:lnTo>
                    <a:pt x="544418" y="239800"/>
                  </a:lnTo>
                  <a:lnTo>
                    <a:pt x="540431" y="241366"/>
                  </a:lnTo>
                  <a:lnTo>
                    <a:pt x="536843" y="242932"/>
                  </a:lnTo>
                  <a:lnTo>
                    <a:pt x="532458" y="244497"/>
                  </a:lnTo>
                  <a:lnTo>
                    <a:pt x="528072" y="245672"/>
                  </a:lnTo>
                  <a:lnTo>
                    <a:pt x="523687" y="246063"/>
                  </a:lnTo>
                  <a:lnTo>
                    <a:pt x="518902" y="246063"/>
                  </a:lnTo>
                  <a:lnTo>
                    <a:pt x="514915" y="245672"/>
                  </a:lnTo>
                  <a:lnTo>
                    <a:pt x="510530" y="244497"/>
                  </a:lnTo>
                  <a:lnTo>
                    <a:pt x="506543" y="243323"/>
                  </a:lnTo>
                  <a:lnTo>
                    <a:pt x="502955" y="241757"/>
                  </a:lnTo>
                  <a:lnTo>
                    <a:pt x="498968" y="239800"/>
                  </a:lnTo>
                  <a:lnTo>
                    <a:pt x="495778" y="237451"/>
                  </a:lnTo>
                  <a:lnTo>
                    <a:pt x="492190" y="235103"/>
                  </a:lnTo>
                  <a:lnTo>
                    <a:pt x="489399" y="232363"/>
                  </a:lnTo>
                  <a:lnTo>
                    <a:pt x="486210" y="228840"/>
                  </a:lnTo>
                  <a:lnTo>
                    <a:pt x="484216" y="225708"/>
                  </a:lnTo>
                  <a:lnTo>
                    <a:pt x="482223" y="221794"/>
                  </a:lnTo>
                  <a:lnTo>
                    <a:pt x="480628" y="217879"/>
                  </a:lnTo>
                  <a:lnTo>
                    <a:pt x="479033" y="213965"/>
                  </a:lnTo>
                  <a:lnTo>
                    <a:pt x="478236" y="209268"/>
                  </a:lnTo>
                  <a:lnTo>
                    <a:pt x="477837" y="205353"/>
                  </a:lnTo>
                  <a:lnTo>
                    <a:pt x="477837" y="200656"/>
                  </a:lnTo>
                  <a:lnTo>
                    <a:pt x="478236" y="196350"/>
                  </a:lnTo>
                  <a:lnTo>
                    <a:pt x="479033" y="192436"/>
                  </a:lnTo>
                  <a:lnTo>
                    <a:pt x="480628" y="188522"/>
                  </a:lnTo>
                  <a:lnTo>
                    <a:pt x="481824" y="184607"/>
                  </a:lnTo>
                  <a:lnTo>
                    <a:pt x="483818" y="181084"/>
                  </a:lnTo>
                  <a:lnTo>
                    <a:pt x="486210" y="177561"/>
                  </a:lnTo>
                  <a:lnTo>
                    <a:pt x="489001" y="174430"/>
                  </a:lnTo>
                  <a:lnTo>
                    <a:pt x="491791" y="171298"/>
                  </a:lnTo>
                  <a:lnTo>
                    <a:pt x="494981" y="168558"/>
                  </a:lnTo>
                  <a:lnTo>
                    <a:pt x="498569" y="166601"/>
                  </a:lnTo>
                  <a:lnTo>
                    <a:pt x="502157" y="164252"/>
                  </a:lnTo>
                  <a:lnTo>
                    <a:pt x="506144" y="162687"/>
                  </a:lnTo>
                  <a:lnTo>
                    <a:pt x="510530" y="161512"/>
                  </a:lnTo>
                  <a:lnTo>
                    <a:pt x="514915" y="160729"/>
                  </a:lnTo>
                  <a:lnTo>
                    <a:pt x="519301" y="160338"/>
                  </a:lnTo>
                  <a:close/>
                  <a:moveTo>
                    <a:pt x="1699693" y="111125"/>
                  </a:moveTo>
                  <a:lnTo>
                    <a:pt x="1718770" y="131377"/>
                  </a:lnTo>
                  <a:lnTo>
                    <a:pt x="1740628" y="154806"/>
                  </a:lnTo>
                  <a:lnTo>
                    <a:pt x="1768448" y="186178"/>
                  </a:lnTo>
                  <a:lnTo>
                    <a:pt x="1784345" y="204842"/>
                  </a:lnTo>
                  <a:lnTo>
                    <a:pt x="1801832" y="224697"/>
                  </a:lnTo>
                  <a:lnTo>
                    <a:pt x="1819318" y="246538"/>
                  </a:lnTo>
                  <a:lnTo>
                    <a:pt x="1838395" y="269173"/>
                  </a:lnTo>
                  <a:lnTo>
                    <a:pt x="1857471" y="293793"/>
                  </a:lnTo>
                  <a:lnTo>
                    <a:pt x="1877343" y="318811"/>
                  </a:lnTo>
                  <a:lnTo>
                    <a:pt x="1897611" y="345417"/>
                  </a:lnTo>
                  <a:lnTo>
                    <a:pt x="1917483" y="372420"/>
                  </a:lnTo>
                  <a:lnTo>
                    <a:pt x="1936956" y="400217"/>
                  </a:lnTo>
                  <a:lnTo>
                    <a:pt x="1954841" y="426823"/>
                  </a:lnTo>
                  <a:lnTo>
                    <a:pt x="1971930" y="453032"/>
                  </a:lnTo>
                  <a:lnTo>
                    <a:pt x="1987032" y="478050"/>
                  </a:lnTo>
                  <a:lnTo>
                    <a:pt x="2001339" y="501479"/>
                  </a:lnTo>
                  <a:lnTo>
                    <a:pt x="2014057" y="524511"/>
                  </a:lnTo>
                  <a:lnTo>
                    <a:pt x="2025980" y="545558"/>
                  </a:lnTo>
                  <a:lnTo>
                    <a:pt x="2036313" y="565016"/>
                  </a:lnTo>
                  <a:lnTo>
                    <a:pt x="2045454" y="582488"/>
                  </a:lnTo>
                  <a:lnTo>
                    <a:pt x="2053402" y="598770"/>
                  </a:lnTo>
                  <a:lnTo>
                    <a:pt x="2065325" y="623787"/>
                  </a:lnTo>
                  <a:lnTo>
                    <a:pt x="2072479" y="640069"/>
                  </a:lnTo>
                  <a:lnTo>
                    <a:pt x="2074863" y="646025"/>
                  </a:lnTo>
                  <a:lnTo>
                    <a:pt x="1870189" y="796925"/>
                  </a:lnTo>
                  <a:lnTo>
                    <a:pt x="1867407" y="789380"/>
                  </a:lnTo>
                  <a:lnTo>
                    <a:pt x="1859856" y="767142"/>
                  </a:lnTo>
                  <a:lnTo>
                    <a:pt x="1854689" y="751258"/>
                  </a:lnTo>
                  <a:lnTo>
                    <a:pt x="1847933" y="733388"/>
                  </a:lnTo>
                  <a:lnTo>
                    <a:pt x="1839985" y="712342"/>
                  </a:lnTo>
                  <a:lnTo>
                    <a:pt x="1830844" y="690104"/>
                  </a:lnTo>
                  <a:lnTo>
                    <a:pt x="1820908" y="666278"/>
                  </a:lnTo>
                  <a:lnTo>
                    <a:pt x="1809383" y="640466"/>
                  </a:lnTo>
                  <a:lnTo>
                    <a:pt x="1797063" y="614257"/>
                  </a:lnTo>
                  <a:lnTo>
                    <a:pt x="1783550" y="586857"/>
                  </a:lnTo>
                  <a:lnTo>
                    <a:pt x="1768845" y="559059"/>
                  </a:lnTo>
                  <a:lnTo>
                    <a:pt x="1753346" y="531262"/>
                  </a:lnTo>
                  <a:lnTo>
                    <a:pt x="1744602" y="517363"/>
                  </a:lnTo>
                  <a:lnTo>
                    <a:pt x="1736256" y="503862"/>
                  </a:lnTo>
                  <a:lnTo>
                    <a:pt x="1727513" y="490360"/>
                  </a:lnTo>
                  <a:lnTo>
                    <a:pt x="1718770" y="476859"/>
                  </a:lnTo>
                  <a:lnTo>
                    <a:pt x="1709232" y="463357"/>
                  </a:lnTo>
                  <a:lnTo>
                    <a:pt x="1700091" y="450650"/>
                  </a:lnTo>
                  <a:lnTo>
                    <a:pt x="1690552" y="438339"/>
                  </a:lnTo>
                  <a:lnTo>
                    <a:pt x="1681014" y="426029"/>
                  </a:lnTo>
                  <a:lnTo>
                    <a:pt x="1661938" y="403394"/>
                  </a:lnTo>
                  <a:lnTo>
                    <a:pt x="1643259" y="381951"/>
                  </a:lnTo>
                  <a:lnTo>
                    <a:pt x="1624977" y="362095"/>
                  </a:lnTo>
                  <a:lnTo>
                    <a:pt x="1606696" y="343431"/>
                  </a:lnTo>
                  <a:lnTo>
                    <a:pt x="1590004" y="327150"/>
                  </a:lnTo>
                  <a:lnTo>
                    <a:pt x="1573312" y="311663"/>
                  </a:lnTo>
                  <a:lnTo>
                    <a:pt x="1558210" y="298559"/>
                  </a:lnTo>
                  <a:lnTo>
                    <a:pt x="1544697" y="287042"/>
                  </a:lnTo>
                  <a:lnTo>
                    <a:pt x="1532377" y="276718"/>
                  </a:lnTo>
                  <a:lnTo>
                    <a:pt x="1522044" y="268776"/>
                  </a:lnTo>
                  <a:lnTo>
                    <a:pt x="1506942" y="257657"/>
                  </a:lnTo>
                  <a:lnTo>
                    <a:pt x="1501775" y="254083"/>
                  </a:lnTo>
                  <a:lnTo>
                    <a:pt x="1699693" y="111125"/>
                  </a:lnTo>
                  <a:close/>
                  <a:moveTo>
                    <a:pt x="529828" y="78646"/>
                  </a:moveTo>
                  <a:lnTo>
                    <a:pt x="511572" y="88179"/>
                  </a:lnTo>
                  <a:lnTo>
                    <a:pt x="489347" y="100889"/>
                  </a:lnTo>
                  <a:lnTo>
                    <a:pt x="476647" y="108436"/>
                  </a:lnTo>
                  <a:lnTo>
                    <a:pt x="463153" y="116777"/>
                  </a:lnTo>
                  <a:lnTo>
                    <a:pt x="448865" y="126310"/>
                  </a:lnTo>
                  <a:lnTo>
                    <a:pt x="433784" y="136240"/>
                  </a:lnTo>
                  <a:lnTo>
                    <a:pt x="417512" y="147759"/>
                  </a:lnTo>
                  <a:lnTo>
                    <a:pt x="401637" y="159675"/>
                  </a:lnTo>
                  <a:lnTo>
                    <a:pt x="384175" y="172783"/>
                  </a:lnTo>
                  <a:lnTo>
                    <a:pt x="367109" y="186288"/>
                  </a:lnTo>
                  <a:lnTo>
                    <a:pt x="349250" y="200984"/>
                  </a:lnTo>
                  <a:lnTo>
                    <a:pt x="331787" y="216475"/>
                  </a:lnTo>
                  <a:lnTo>
                    <a:pt x="313531" y="233157"/>
                  </a:lnTo>
                  <a:lnTo>
                    <a:pt x="294878" y="250634"/>
                  </a:lnTo>
                  <a:lnTo>
                    <a:pt x="277019" y="268905"/>
                  </a:lnTo>
                  <a:lnTo>
                    <a:pt x="259159" y="287177"/>
                  </a:lnTo>
                  <a:lnTo>
                    <a:pt x="225028" y="322528"/>
                  </a:lnTo>
                  <a:lnTo>
                    <a:pt x="193278" y="356687"/>
                  </a:lnTo>
                  <a:lnTo>
                    <a:pt x="164703" y="389257"/>
                  </a:lnTo>
                  <a:lnTo>
                    <a:pt x="138906" y="419445"/>
                  </a:lnTo>
                  <a:lnTo>
                    <a:pt x="116284" y="446057"/>
                  </a:lnTo>
                  <a:lnTo>
                    <a:pt x="97234" y="469095"/>
                  </a:lnTo>
                  <a:lnTo>
                    <a:pt x="82550" y="488161"/>
                  </a:lnTo>
                  <a:lnTo>
                    <a:pt x="205184" y="612882"/>
                  </a:lnTo>
                  <a:lnTo>
                    <a:pt x="213915" y="597391"/>
                  </a:lnTo>
                  <a:lnTo>
                    <a:pt x="224631" y="581106"/>
                  </a:lnTo>
                  <a:lnTo>
                    <a:pt x="236934" y="562437"/>
                  </a:lnTo>
                  <a:lnTo>
                    <a:pt x="250428" y="542974"/>
                  </a:lnTo>
                  <a:lnTo>
                    <a:pt x="256381" y="531456"/>
                  </a:lnTo>
                  <a:lnTo>
                    <a:pt x="260350" y="524306"/>
                  </a:lnTo>
                  <a:lnTo>
                    <a:pt x="265112" y="515965"/>
                  </a:lnTo>
                  <a:lnTo>
                    <a:pt x="270669" y="507623"/>
                  </a:lnTo>
                  <a:lnTo>
                    <a:pt x="277019" y="498885"/>
                  </a:lnTo>
                  <a:lnTo>
                    <a:pt x="284162" y="488558"/>
                  </a:lnTo>
                  <a:lnTo>
                    <a:pt x="292100" y="478628"/>
                  </a:lnTo>
                  <a:lnTo>
                    <a:pt x="301228" y="467506"/>
                  </a:lnTo>
                  <a:lnTo>
                    <a:pt x="311547" y="456385"/>
                  </a:lnTo>
                  <a:lnTo>
                    <a:pt x="322262" y="444071"/>
                  </a:lnTo>
                  <a:lnTo>
                    <a:pt x="334565" y="431758"/>
                  </a:lnTo>
                  <a:lnTo>
                    <a:pt x="348059" y="418650"/>
                  </a:lnTo>
                  <a:lnTo>
                    <a:pt x="362347" y="405543"/>
                  </a:lnTo>
                  <a:lnTo>
                    <a:pt x="378619" y="391641"/>
                  </a:lnTo>
                  <a:lnTo>
                    <a:pt x="395684" y="377739"/>
                  </a:lnTo>
                  <a:lnTo>
                    <a:pt x="413147" y="362248"/>
                  </a:lnTo>
                  <a:lnTo>
                    <a:pt x="430609" y="347154"/>
                  </a:lnTo>
                  <a:lnTo>
                    <a:pt x="448469" y="332855"/>
                  </a:lnTo>
                  <a:lnTo>
                    <a:pt x="466328" y="318953"/>
                  </a:lnTo>
                  <a:lnTo>
                    <a:pt x="484188" y="305448"/>
                  </a:lnTo>
                  <a:lnTo>
                    <a:pt x="502047" y="292737"/>
                  </a:lnTo>
                  <a:lnTo>
                    <a:pt x="519510" y="280821"/>
                  </a:lnTo>
                  <a:lnTo>
                    <a:pt x="536972" y="268905"/>
                  </a:lnTo>
                  <a:lnTo>
                    <a:pt x="553641" y="257784"/>
                  </a:lnTo>
                  <a:lnTo>
                    <a:pt x="570310" y="247457"/>
                  </a:lnTo>
                  <a:lnTo>
                    <a:pt x="601663" y="228391"/>
                  </a:lnTo>
                  <a:lnTo>
                    <a:pt x="629841" y="212106"/>
                  </a:lnTo>
                  <a:lnTo>
                    <a:pt x="654050" y="198601"/>
                  </a:lnTo>
                  <a:lnTo>
                    <a:pt x="529828" y="78646"/>
                  </a:lnTo>
                  <a:close/>
                  <a:moveTo>
                    <a:pt x="537766" y="0"/>
                  </a:moveTo>
                  <a:lnTo>
                    <a:pt x="542925" y="794"/>
                  </a:lnTo>
                  <a:lnTo>
                    <a:pt x="548085" y="2383"/>
                  </a:lnTo>
                  <a:lnTo>
                    <a:pt x="552450" y="4369"/>
                  </a:lnTo>
                  <a:lnTo>
                    <a:pt x="557213" y="6752"/>
                  </a:lnTo>
                  <a:lnTo>
                    <a:pt x="561181" y="10327"/>
                  </a:lnTo>
                  <a:lnTo>
                    <a:pt x="738981" y="181521"/>
                  </a:lnTo>
                  <a:lnTo>
                    <a:pt x="741760" y="185096"/>
                  </a:lnTo>
                  <a:lnTo>
                    <a:pt x="744538" y="188274"/>
                  </a:lnTo>
                  <a:lnTo>
                    <a:pt x="746522" y="192246"/>
                  </a:lnTo>
                  <a:lnTo>
                    <a:pt x="748110" y="195820"/>
                  </a:lnTo>
                  <a:lnTo>
                    <a:pt x="748903" y="200190"/>
                  </a:lnTo>
                  <a:lnTo>
                    <a:pt x="749697" y="204162"/>
                  </a:lnTo>
                  <a:lnTo>
                    <a:pt x="749697" y="208531"/>
                  </a:lnTo>
                  <a:lnTo>
                    <a:pt x="749300" y="213297"/>
                  </a:lnTo>
                  <a:lnTo>
                    <a:pt x="748506" y="217269"/>
                  </a:lnTo>
                  <a:lnTo>
                    <a:pt x="746919" y="221241"/>
                  </a:lnTo>
                  <a:lnTo>
                    <a:pt x="745331" y="224816"/>
                  </a:lnTo>
                  <a:lnTo>
                    <a:pt x="742553" y="228788"/>
                  </a:lnTo>
                  <a:lnTo>
                    <a:pt x="740172" y="231568"/>
                  </a:lnTo>
                  <a:lnTo>
                    <a:pt x="736600" y="234746"/>
                  </a:lnTo>
                  <a:lnTo>
                    <a:pt x="733425" y="237129"/>
                  </a:lnTo>
                  <a:lnTo>
                    <a:pt x="729456" y="239512"/>
                  </a:lnTo>
                  <a:lnTo>
                    <a:pt x="722710" y="242690"/>
                  </a:lnTo>
                  <a:lnTo>
                    <a:pt x="705247" y="251429"/>
                  </a:lnTo>
                  <a:lnTo>
                    <a:pt x="776685" y="295915"/>
                  </a:lnTo>
                  <a:lnTo>
                    <a:pt x="813594" y="318953"/>
                  </a:lnTo>
                  <a:lnTo>
                    <a:pt x="843756" y="338416"/>
                  </a:lnTo>
                  <a:lnTo>
                    <a:pt x="855266" y="332458"/>
                  </a:lnTo>
                  <a:lnTo>
                    <a:pt x="867569" y="326500"/>
                  </a:lnTo>
                  <a:lnTo>
                    <a:pt x="879872" y="321733"/>
                  </a:lnTo>
                  <a:lnTo>
                    <a:pt x="892175" y="317364"/>
                  </a:lnTo>
                  <a:lnTo>
                    <a:pt x="905669" y="312995"/>
                  </a:lnTo>
                  <a:lnTo>
                    <a:pt x="919163" y="309817"/>
                  </a:lnTo>
                  <a:lnTo>
                    <a:pt x="933847" y="307037"/>
                  </a:lnTo>
                  <a:lnTo>
                    <a:pt x="948135" y="304256"/>
                  </a:lnTo>
                  <a:lnTo>
                    <a:pt x="970756" y="301873"/>
                  </a:lnTo>
                  <a:lnTo>
                    <a:pt x="992188" y="300284"/>
                  </a:lnTo>
                  <a:lnTo>
                    <a:pt x="1013222" y="299093"/>
                  </a:lnTo>
                  <a:lnTo>
                    <a:pt x="1033066" y="298696"/>
                  </a:lnTo>
                  <a:lnTo>
                    <a:pt x="1052513" y="299490"/>
                  </a:lnTo>
                  <a:lnTo>
                    <a:pt x="1070769" y="301079"/>
                  </a:lnTo>
                  <a:lnTo>
                    <a:pt x="1088231" y="302668"/>
                  </a:lnTo>
                  <a:lnTo>
                    <a:pt x="1105297" y="305051"/>
                  </a:lnTo>
                  <a:lnTo>
                    <a:pt x="1121172" y="308228"/>
                  </a:lnTo>
                  <a:lnTo>
                    <a:pt x="1137047" y="311803"/>
                  </a:lnTo>
                  <a:lnTo>
                    <a:pt x="1151731" y="315775"/>
                  </a:lnTo>
                  <a:lnTo>
                    <a:pt x="1165622" y="320542"/>
                  </a:lnTo>
                  <a:lnTo>
                    <a:pt x="1179116" y="324911"/>
                  </a:lnTo>
                  <a:lnTo>
                    <a:pt x="1191816" y="329677"/>
                  </a:lnTo>
                  <a:lnTo>
                    <a:pt x="1203722" y="335238"/>
                  </a:lnTo>
                  <a:lnTo>
                    <a:pt x="1215231" y="340004"/>
                  </a:lnTo>
                  <a:lnTo>
                    <a:pt x="1226741" y="345565"/>
                  </a:lnTo>
                  <a:lnTo>
                    <a:pt x="1237060" y="351126"/>
                  </a:lnTo>
                  <a:lnTo>
                    <a:pt x="1256506" y="362645"/>
                  </a:lnTo>
                  <a:lnTo>
                    <a:pt x="1274366" y="372972"/>
                  </a:lnTo>
                  <a:lnTo>
                    <a:pt x="1289844" y="382902"/>
                  </a:lnTo>
                  <a:lnTo>
                    <a:pt x="1304131" y="391641"/>
                  </a:lnTo>
                  <a:lnTo>
                    <a:pt x="1310878" y="395613"/>
                  </a:lnTo>
                  <a:lnTo>
                    <a:pt x="1317228" y="398790"/>
                  </a:lnTo>
                  <a:lnTo>
                    <a:pt x="1323578" y="401968"/>
                  </a:lnTo>
                  <a:lnTo>
                    <a:pt x="1329135" y="403954"/>
                  </a:lnTo>
                  <a:lnTo>
                    <a:pt x="1334691" y="405543"/>
                  </a:lnTo>
                  <a:lnTo>
                    <a:pt x="1340247" y="406337"/>
                  </a:lnTo>
                  <a:lnTo>
                    <a:pt x="1345406" y="407132"/>
                  </a:lnTo>
                  <a:lnTo>
                    <a:pt x="1351360" y="407132"/>
                  </a:lnTo>
                  <a:lnTo>
                    <a:pt x="1358106" y="406734"/>
                  </a:lnTo>
                  <a:lnTo>
                    <a:pt x="1364853" y="406337"/>
                  </a:lnTo>
                  <a:lnTo>
                    <a:pt x="1379538" y="404351"/>
                  </a:lnTo>
                  <a:lnTo>
                    <a:pt x="1395810" y="401173"/>
                  </a:lnTo>
                  <a:lnTo>
                    <a:pt x="1412081" y="397201"/>
                  </a:lnTo>
                  <a:lnTo>
                    <a:pt x="1429544" y="392832"/>
                  </a:lnTo>
                  <a:lnTo>
                    <a:pt x="1446610" y="387669"/>
                  </a:lnTo>
                  <a:lnTo>
                    <a:pt x="1463675" y="382505"/>
                  </a:lnTo>
                  <a:lnTo>
                    <a:pt x="1494631" y="371781"/>
                  </a:lnTo>
                  <a:lnTo>
                    <a:pt x="1520825" y="362645"/>
                  </a:lnTo>
                  <a:lnTo>
                    <a:pt x="1545035" y="353112"/>
                  </a:lnTo>
                  <a:lnTo>
                    <a:pt x="1550988" y="357481"/>
                  </a:lnTo>
                  <a:lnTo>
                    <a:pt x="1557338" y="363439"/>
                  </a:lnTo>
                  <a:lnTo>
                    <a:pt x="1566069" y="371383"/>
                  </a:lnTo>
                  <a:lnTo>
                    <a:pt x="1577578" y="382108"/>
                  </a:lnTo>
                  <a:lnTo>
                    <a:pt x="1589881" y="395215"/>
                  </a:lnTo>
                  <a:lnTo>
                    <a:pt x="1604963" y="410309"/>
                  </a:lnTo>
                  <a:lnTo>
                    <a:pt x="1620838" y="428183"/>
                  </a:lnTo>
                  <a:lnTo>
                    <a:pt x="1638697" y="449235"/>
                  </a:lnTo>
                  <a:lnTo>
                    <a:pt x="1656953" y="472670"/>
                  </a:lnTo>
                  <a:lnTo>
                    <a:pt x="1666875" y="485380"/>
                  </a:lnTo>
                  <a:lnTo>
                    <a:pt x="1676400" y="498885"/>
                  </a:lnTo>
                  <a:lnTo>
                    <a:pt x="1686719" y="512787"/>
                  </a:lnTo>
                  <a:lnTo>
                    <a:pt x="1696641" y="527881"/>
                  </a:lnTo>
                  <a:lnTo>
                    <a:pt x="1707356" y="542974"/>
                  </a:lnTo>
                  <a:lnTo>
                    <a:pt x="1717675" y="559657"/>
                  </a:lnTo>
                  <a:lnTo>
                    <a:pt x="1727994" y="576339"/>
                  </a:lnTo>
                  <a:lnTo>
                    <a:pt x="1738710" y="594213"/>
                  </a:lnTo>
                  <a:lnTo>
                    <a:pt x="1749425" y="612882"/>
                  </a:lnTo>
                  <a:lnTo>
                    <a:pt x="1760141" y="632345"/>
                  </a:lnTo>
                  <a:lnTo>
                    <a:pt x="1770460" y="651808"/>
                  </a:lnTo>
                  <a:lnTo>
                    <a:pt x="1781175" y="672859"/>
                  </a:lnTo>
                  <a:lnTo>
                    <a:pt x="1802606" y="715360"/>
                  </a:lnTo>
                  <a:lnTo>
                    <a:pt x="1810544" y="731645"/>
                  </a:lnTo>
                  <a:lnTo>
                    <a:pt x="1813322" y="739192"/>
                  </a:lnTo>
                  <a:lnTo>
                    <a:pt x="1816100" y="745944"/>
                  </a:lnTo>
                  <a:lnTo>
                    <a:pt x="1817688" y="752300"/>
                  </a:lnTo>
                  <a:lnTo>
                    <a:pt x="1818878" y="758258"/>
                  </a:lnTo>
                  <a:lnTo>
                    <a:pt x="1819275" y="764216"/>
                  </a:lnTo>
                  <a:lnTo>
                    <a:pt x="1819275" y="769379"/>
                  </a:lnTo>
                  <a:lnTo>
                    <a:pt x="1818481" y="774543"/>
                  </a:lnTo>
                  <a:lnTo>
                    <a:pt x="1816497" y="778912"/>
                  </a:lnTo>
                  <a:lnTo>
                    <a:pt x="1814116" y="783679"/>
                  </a:lnTo>
                  <a:lnTo>
                    <a:pt x="1810544" y="788445"/>
                  </a:lnTo>
                  <a:lnTo>
                    <a:pt x="1805781" y="792417"/>
                  </a:lnTo>
                  <a:lnTo>
                    <a:pt x="1801019" y="796786"/>
                  </a:lnTo>
                  <a:lnTo>
                    <a:pt x="1794272" y="801155"/>
                  </a:lnTo>
                  <a:lnTo>
                    <a:pt x="1787128" y="805922"/>
                  </a:lnTo>
                  <a:lnTo>
                    <a:pt x="1778397" y="810688"/>
                  </a:lnTo>
                  <a:lnTo>
                    <a:pt x="1769269" y="815852"/>
                  </a:lnTo>
                  <a:lnTo>
                    <a:pt x="1747044" y="826179"/>
                  </a:lnTo>
                  <a:lnTo>
                    <a:pt x="1720056" y="838492"/>
                  </a:lnTo>
                  <a:lnTo>
                    <a:pt x="1687910" y="852394"/>
                  </a:lnTo>
                  <a:lnTo>
                    <a:pt x="1650206" y="868680"/>
                  </a:lnTo>
                  <a:lnTo>
                    <a:pt x="1607741" y="888142"/>
                  </a:lnTo>
                  <a:lnTo>
                    <a:pt x="1568450" y="905619"/>
                  </a:lnTo>
                  <a:lnTo>
                    <a:pt x="1553766" y="911975"/>
                  </a:lnTo>
                  <a:lnTo>
                    <a:pt x="1541463" y="916344"/>
                  </a:lnTo>
                  <a:lnTo>
                    <a:pt x="1531144" y="919521"/>
                  </a:lnTo>
                  <a:lnTo>
                    <a:pt x="1526778" y="920713"/>
                  </a:lnTo>
                  <a:lnTo>
                    <a:pt x="1522810" y="921507"/>
                  </a:lnTo>
                  <a:lnTo>
                    <a:pt x="1518841" y="921905"/>
                  </a:lnTo>
                  <a:lnTo>
                    <a:pt x="1514872" y="921905"/>
                  </a:lnTo>
                  <a:lnTo>
                    <a:pt x="1511697" y="921507"/>
                  </a:lnTo>
                  <a:lnTo>
                    <a:pt x="1508522" y="921110"/>
                  </a:lnTo>
                  <a:lnTo>
                    <a:pt x="1505347" y="920316"/>
                  </a:lnTo>
                  <a:lnTo>
                    <a:pt x="1502569" y="919521"/>
                  </a:lnTo>
                  <a:lnTo>
                    <a:pt x="1496219" y="916344"/>
                  </a:lnTo>
                  <a:lnTo>
                    <a:pt x="1489869" y="912769"/>
                  </a:lnTo>
                  <a:lnTo>
                    <a:pt x="1482328" y="907605"/>
                  </a:lnTo>
                  <a:lnTo>
                    <a:pt x="1472803" y="902045"/>
                  </a:lnTo>
                  <a:lnTo>
                    <a:pt x="1462485" y="895689"/>
                  </a:lnTo>
                  <a:lnTo>
                    <a:pt x="1449785" y="888540"/>
                  </a:lnTo>
                  <a:lnTo>
                    <a:pt x="1433910" y="880993"/>
                  </a:lnTo>
                  <a:lnTo>
                    <a:pt x="1425178" y="876624"/>
                  </a:lnTo>
                  <a:lnTo>
                    <a:pt x="1415653" y="870666"/>
                  </a:lnTo>
                  <a:lnTo>
                    <a:pt x="1404541" y="863516"/>
                  </a:lnTo>
                  <a:lnTo>
                    <a:pt x="1393428" y="854778"/>
                  </a:lnTo>
                  <a:lnTo>
                    <a:pt x="1381522" y="845642"/>
                  </a:lnTo>
                  <a:lnTo>
                    <a:pt x="1368822" y="834917"/>
                  </a:lnTo>
                  <a:lnTo>
                    <a:pt x="1355725" y="823796"/>
                  </a:lnTo>
                  <a:lnTo>
                    <a:pt x="1342231" y="811483"/>
                  </a:lnTo>
                  <a:lnTo>
                    <a:pt x="1314053" y="785267"/>
                  </a:lnTo>
                  <a:lnTo>
                    <a:pt x="1284288" y="757463"/>
                  </a:lnTo>
                  <a:lnTo>
                    <a:pt x="1254522" y="728468"/>
                  </a:lnTo>
                  <a:lnTo>
                    <a:pt x="1225153" y="698677"/>
                  </a:lnTo>
                  <a:lnTo>
                    <a:pt x="1167606" y="642275"/>
                  </a:lnTo>
                  <a:lnTo>
                    <a:pt x="1141016" y="616457"/>
                  </a:lnTo>
                  <a:lnTo>
                    <a:pt x="1116806" y="593816"/>
                  </a:lnTo>
                  <a:lnTo>
                    <a:pt x="1105694" y="583886"/>
                  </a:lnTo>
                  <a:lnTo>
                    <a:pt x="1094978" y="574751"/>
                  </a:lnTo>
                  <a:lnTo>
                    <a:pt x="1085453" y="567204"/>
                  </a:lnTo>
                  <a:lnTo>
                    <a:pt x="1077119" y="560451"/>
                  </a:lnTo>
                  <a:lnTo>
                    <a:pt x="1069181" y="554890"/>
                  </a:lnTo>
                  <a:lnTo>
                    <a:pt x="1062435" y="551316"/>
                  </a:lnTo>
                  <a:lnTo>
                    <a:pt x="1056878" y="548535"/>
                  </a:lnTo>
                  <a:lnTo>
                    <a:pt x="1054100" y="547741"/>
                  </a:lnTo>
                  <a:lnTo>
                    <a:pt x="1052116" y="547741"/>
                  </a:lnTo>
                  <a:lnTo>
                    <a:pt x="1042591" y="547741"/>
                  </a:lnTo>
                  <a:lnTo>
                    <a:pt x="1028700" y="548535"/>
                  </a:lnTo>
                  <a:lnTo>
                    <a:pt x="992585" y="550918"/>
                  </a:lnTo>
                  <a:lnTo>
                    <a:pt x="949325" y="553302"/>
                  </a:lnTo>
                  <a:lnTo>
                    <a:pt x="902494" y="556479"/>
                  </a:lnTo>
                  <a:lnTo>
                    <a:pt x="820341" y="562835"/>
                  </a:lnTo>
                  <a:lnTo>
                    <a:pt x="784622" y="566012"/>
                  </a:lnTo>
                  <a:lnTo>
                    <a:pt x="760810" y="542180"/>
                  </a:lnTo>
                  <a:lnTo>
                    <a:pt x="755650" y="532250"/>
                  </a:lnTo>
                  <a:lnTo>
                    <a:pt x="752078" y="521526"/>
                  </a:lnTo>
                  <a:lnTo>
                    <a:pt x="748506" y="511596"/>
                  </a:lnTo>
                  <a:lnTo>
                    <a:pt x="746522" y="500871"/>
                  </a:lnTo>
                  <a:lnTo>
                    <a:pt x="745331" y="490544"/>
                  </a:lnTo>
                  <a:lnTo>
                    <a:pt x="744935" y="480217"/>
                  </a:lnTo>
                  <a:lnTo>
                    <a:pt x="745728" y="470287"/>
                  </a:lnTo>
                  <a:lnTo>
                    <a:pt x="746919" y="459959"/>
                  </a:lnTo>
                  <a:lnTo>
                    <a:pt x="748903" y="450029"/>
                  </a:lnTo>
                  <a:lnTo>
                    <a:pt x="752078" y="440099"/>
                  </a:lnTo>
                  <a:lnTo>
                    <a:pt x="755650" y="430566"/>
                  </a:lnTo>
                  <a:lnTo>
                    <a:pt x="760016" y="420636"/>
                  </a:lnTo>
                  <a:lnTo>
                    <a:pt x="765175" y="411501"/>
                  </a:lnTo>
                  <a:lnTo>
                    <a:pt x="771128" y="402365"/>
                  </a:lnTo>
                  <a:lnTo>
                    <a:pt x="777875" y="393229"/>
                  </a:lnTo>
                  <a:lnTo>
                    <a:pt x="785019" y="384888"/>
                  </a:lnTo>
                  <a:lnTo>
                    <a:pt x="749697" y="362645"/>
                  </a:lnTo>
                  <a:lnTo>
                    <a:pt x="711994" y="339210"/>
                  </a:lnTo>
                  <a:lnTo>
                    <a:pt x="648494" y="300682"/>
                  </a:lnTo>
                  <a:lnTo>
                    <a:pt x="635000" y="307037"/>
                  </a:lnTo>
                  <a:lnTo>
                    <a:pt x="617538" y="316172"/>
                  </a:lnTo>
                  <a:lnTo>
                    <a:pt x="596503" y="327691"/>
                  </a:lnTo>
                  <a:lnTo>
                    <a:pt x="572294" y="341593"/>
                  </a:lnTo>
                  <a:lnTo>
                    <a:pt x="545306" y="357879"/>
                  </a:lnTo>
                  <a:lnTo>
                    <a:pt x="531019" y="367014"/>
                  </a:lnTo>
                  <a:lnTo>
                    <a:pt x="516335" y="377341"/>
                  </a:lnTo>
                  <a:lnTo>
                    <a:pt x="500856" y="387669"/>
                  </a:lnTo>
                  <a:lnTo>
                    <a:pt x="484585" y="399187"/>
                  </a:lnTo>
                  <a:lnTo>
                    <a:pt x="467915" y="411501"/>
                  </a:lnTo>
                  <a:lnTo>
                    <a:pt x="450850" y="424211"/>
                  </a:lnTo>
                  <a:lnTo>
                    <a:pt x="438150" y="434141"/>
                  </a:lnTo>
                  <a:lnTo>
                    <a:pt x="432990" y="439702"/>
                  </a:lnTo>
                  <a:lnTo>
                    <a:pt x="415131" y="456782"/>
                  </a:lnTo>
                  <a:lnTo>
                    <a:pt x="398859" y="473464"/>
                  </a:lnTo>
                  <a:lnTo>
                    <a:pt x="382984" y="490544"/>
                  </a:lnTo>
                  <a:lnTo>
                    <a:pt x="368300" y="506829"/>
                  </a:lnTo>
                  <a:lnTo>
                    <a:pt x="354409" y="523909"/>
                  </a:lnTo>
                  <a:lnTo>
                    <a:pt x="341312" y="539797"/>
                  </a:lnTo>
                  <a:lnTo>
                    <a:pt x="329009" y="555685"/>
                  </a:lnTo>
                  <a:lnTo>
                    <a:pt x="317500" y="570779"/>
                  </a:lnTo>
                  <a:lnTo>
                    <a:pt x="387350" y="732042"/>
                  </a:lnTo>
                  <a:lnTo>
                    <a:pt x="401240" y="724098"/>
                  </a:lnTo>
                  <a:lnTo>
                    <a:pt x="406400" y="721318"/>
                  </a:lnTo>
                  <a:lnTo>
                    <a:pt x="413147" y="720523"/>
                  </a:lnTo>
                  <a:lnTo>
                    <a:pt x="419497" y="719729"/>
                  </a:lnTo>
                  <a:lnTo>
                    <a:pt x="425053" y="719729"/>
                  </a:lnTo>
                  <a:lnTo>
                    <a:pt x="430609" y="720523"/>
                  </a:lnTo>
                  <a:lnTo>
                    <a:pt x="436165" y="721715"/>
                  </a:lnTo>
                  <a:lnTo>
                    <a:pt x="441325" y="722907"/>
                  </a:lnTo>
                  <a:lnTo>
                    <a:pt x="446484" y="724495"/>
                  </a:lnTo>
                  <a:lnTo>
                    <a:pt x="450850" y="726482"/>
                  </a:lnTo>
                  <a:lnTo>
                    <a:pt x="455215" y="729262"/>
                  </a:lnTo>
                  <a:lnTo>
                    <a:pt x="459581" y="731645"/>
                  </a:lnTo>
                  <a:lnTo>
                    <a:pt x="463550" y="734823"/>
                  </a:lnTo>
                  <a:lnTo>
                    <a:pt x="467519" y="738000"/>
                  </a:lnTo>
                  <a:lnTo>
                    <a:pt x="474265" y="744753"/>
                  </a:lnTo>
                  <a:lnTo>
                    <a:pt x="481013" y="752300"/>
                  </a:lnTo>
                  <a:lnTo>
                    <a:pt x="486966" y="759846"/>
                  </a:lnTo>
                  <a:lnTo>
                    <a:pt x="492125" y="768188"/>
                  </a:lnTo>
                  <a:lnTo>
                    <a:pt x="502047" y="783281"/>
                  </a:lnTo>
                  <a:lnTo>
                    <a:pt x="506413" y="790034"/>
                  </a:lnTo>
                  <a:lnTo>
                    <a:pt x="510778" y="795992"/>
                  </a:lnTo>
                  <a:lnTo>
                    <a:pt x="515541" y="800361"/>
                  </a:lnTo>
                  <a:lnTo>
                    <a:pt x="517525" y="802744"/>
                  </a:lnTo>
                  <a:lnTo>
                    <a:pt x="519510" y="803936"/>
                  </a:lnTo>
                  <a:lnTo>
                    <a:pt x="525860" y="807511"/>
                  </a:lnTo>
                  <a:lnTo>
                    <a:pt x="531416" y="811483"/>
                  </a:lnTo>
                  <a:lnTo>
                    <a:pt x="536972" y="815852"/>
                  </a:lnTo>
                  <a:lnTo>
                    <a:pt x="541735" y="819427"/>
                  </a:lnTo>
                  <a:lnTo>
                    <a:pt x="550466" y="827371"/>
                  </a:lnTo>
                  <a:lnTo>
                    <a:pt x="558006" y="834917"/>
                  </a:lnTo>
                  <a:lnTo>
                    <a:pt x="564356" y="843259"/>
                  </a:lnTo>
                  <a:lnTo>
                    <a:pt x="569516" y="850806"/>
                  </a:lnTo>
                  <a:lnTo>
                    <a:pt x="573881" y="858352"/>
                  </a:lnTo>
                  <a:lnTo>
                    <a:pt x="577850" y="865899"/>
                  </a:lnTo>
                  <a:lnTo>
                    <a:pt x="584597" y="879404"/>
                  </a:lnTo>
                  <a:lnTo>
                    <a:pt x="587375" y="885759"/>
                  </a:lnTo>
                  <a:lnTo>
                    <a:pt x="590550" y="891717"/>
                  </a:lnTo>
                  <a:lnTo>
                    <a:pt x="594122" y="896881"/>
                  </a:lnTo>
                  <a:lnTo>
                    <a:pt x="598091" y="901250"/>
                  </a:lnTo>
                  <a:lnTo>
                    <a:pt x="602456" y="905619"/>
                  </a:lnTo>
                  <a:lnTo>
                    <a:pt x="604838" y="907208"/>
                  </a:lnTo>
                  <a:lnTo>
                    <a:pt x="607616" y="908797"/>
                  </a:lnTo>
                  <a:lnTo>
                    <a:pt x="613569" y="912372"/>
                  </a:lnTo>
                  <a:lnTo>
                    <a:pt x="618728" y="915549"/>
                  </a:lnTo>
                  <a:lnTo>
                    <a:pt x="624285" y="919124"/>
                  </a:lnTo>
                  <a:lnTo>
                    <a:pt x="629047" y="922699"/>
                  </a:lnTo>
                  <a:lnTo>
                    <a:pt x="633413" y="926274"/>
                  </a:lnTo>
                  <a:lnTo>
                    <a:pt x="637778" y="929849"/>
                  </a:lnTo>
                  <a:lnTo>
                    <a:pt x="645319" y="938190"/>
                  </a:lnTo>
                  <a:lnTo>
                    <a:pt x="651669" y="946134"/>
                  </a:lnTo>
                  <a:lnTo>
                    <a:pt x="657622" y="954078"/>
                  </a:lnTo>
                  <a:lnTo>
                    <a:pt x="661988" y="962022"/>
                  </a:lnTo>
                  <a:lnTo>
                    <a:pt x="665956" y="969966"/>
                  </a:lnTo>
                  <a:lnTo>
                    <a:pt x="669528" y="977116"/>
                  </a:lnTo>
                  <a:lnTo>
                    <a:pt x="671910" y="983868"/>
                  </a:lnTo>
                  <a:lnTo>
                    <a:pt x="673894" y="990223"/>
                  </a:lnTo>
                  <a:lnTo>
                    <a:pt x="675085" y="995784"/>
                  </a:lnTo>
                  <a:lnTo>
                    <a:pt x="677069" y="1003331"/>
                  </a:lnTo>
                  <a:lnTo>
                    <a:pt x="677466" y="1006509"/>
                  </a:lnTo>
                  <a:lnTo>
                    <a:pt x="681038" y="1008892"/>
                  </a:lnTo>
                  <a:lnTo>
                    <a:pt x="691356" y="1016439"/>
                  </a:lnTo>
                  <a:lnTo>
                    <a:pt x="698103" y="1021999"/>
                  </a:lnTo>
                  <a:lnTo>
                    <a:pt x="705644" y="1028752"/>
                  </a:lnTo>
                  <a:lnTo>
                    <a:pt x="713185" y="1036299"/>
                  </a:lnTo>
                  <a:lnTo>
                    <a:pt x="721519" y="1045037"/>
                  </a:lnTo>
                  <a:lnTo>
                    <a:pt x="729456" y="1055364"/>
                  </a:lnTo>
                  <a:lnTo>
                    <a:pt x="733425" y="1060925"/>
                  </a:lnTo>
                  <a:lnTo>
                    <a:pt x="737394" y="1066486"/>
                  </a:lnTo>
                  <a:lnTo>
                    <a:pt x="740966" y="1072047"/>
                  </a:lnTo>
                  <a:lnTo>
                    <a:pt x="744538" y="1078005"/>
                  </a:lnTo>
                  <a:lnTo>
                    <a:pt x="747316" y="1084757"/>
                  </a:lnTo>
                  <a:lnTo>
                    <a:pt x="750094" y="1091112"/>
                  </a:lnTo>
                  <a:lnTo>
                    <a:pt x="753269" y="1097865"/>
                  </a:lnTo>
                  <a:lnTo>
                    <a:pt x="755253" y="1105014"/>
                  </a:lnTo>
                  <a:lnTo>
                    <a:pt x="757635" y="1112164"/>
                  </a:lnTo>
                  <a:lnTo>
                    <a:pt x="759222" y="1120108"/>
                  </a:lnTo>
                  <a:lnTo>
                    <a:pt x="760016" y="1128052"/>
                  </a:lnTo>
                  <a:lnTo>
                    <a:pt x="760810" y="1135599"/>
                  </a:lnTo>
                  <a:lnTo>
                    <a:pt x="760810" y="1143940"/>
                  </a:lnTo>
                  <a:lnTo>
                    <a:pt x="760413" y="1152281"/>
                  </a:lnTo>
                  <a:lnTo>
                    <a:pt x="760016" y="1157048"/>
                  </a:lnTo>
                  <a:lnTo>
                    <a:pt x="759222" y="1162211"/>
                  </a:lnTo>
                  <a:lnTo>
                    <a:pt x="756841" y="1171347"/>
                  </a:lnTo>
                  <a:lnTo>
                    <a:pt x="753666" y="1181277"/>
                  </a:lnTo>
                  <a:lnTo>
                    <a:pt x="749697" y="1190016"/>
                  </a:lnTo>
                  <a:lnTo>
                    <a:pt x="744935" y="1199151"/>
                  </a:lnTo>
                  <a:lnTo>
                    <a:pt x="739378" y="1207492"/>
                  </a:lnTo>
                  <a:lnTo>
                    <a:pt x="733028" y="1216628"/>
                  </a:lnTo>
                  <a:lnTo>
                    <a:pt x="726281" y="1224572"/>
                  </a:lnTo>
                  <a:lnTo>
                    <a:pt x="864394" y="1334200"/>
                  </a:lnTo>
                  <a:lnTo>
                    <a:pt x="871538" y="1340158"/>
                  </a:lnTo>
                  <a:lnTo>
                    <a:pt x="871935" y="1340555"/>
                  </a:lnTo>
                  <a:lnTo>
                    <a:pt x="872728" y="1340555"/>
                  </a:lnTo>
                  <a:lnTo>
                    <a:pt x="891381" y="1356046"/>
                  </a:lnTo>
                  <a:lnTo>
                    <a:pt x="908050" y="1369153"/>
                  </a:lnTo>
                  <a:lnTo>
                    <a:pt x="915194" y="1374317"/>
                  </a:lnTo>
                  <a:lnTo>
                    <a:pt x="921941" y="1379083"/>
                  </a:lnTo>
                  <a:lnTo>
                    <a:pt x="927894" y="1382658"/>
                  </a:lnTo>
                  <a:lnTo>
                    <a:pt x="933847" y="1386233"/>
                  </a:lnTo>
                  <a:lnTo>
                    <a:pt x="939006" y="1388219"/>
                  </a:lnTo>
                  <a:lnTo>
                    <a:pt x="944563" y="1389808"/>
                  </a:lnTo>
                  <a:lnTo>
                    <a:pt x="949722" y="1390205"/>
                  </a:lnTo>
                  <a:lnTo>
                    <a:pt x="954881" y="1390205"/>
                  </a:lnTo>
                  <a:lnTo>
                    <a:pt x="960041" y="1389411"/>
                  </a:lnTo>
                  <a:lnTo>
                    <a:pt x="965200" y="1387822"/>
                  </a:lnTo>
                  <a:lnTo>
                    <a:pt x="971153" y="1385041"/>
                  </a:lnTo>
                  <a:lnTo>
                    <a:pt x="977106" y="1381467"/>
                  </a:lnTo>
                  <a:lnTo>
                    <a:pt x="983456" y="1376700"/>
                  </a:lnTo>
                  <a:lnTo>
                    <a:pt x="990203" y="1371934"/>
                  </a:lnTo>
                  <a:lnTo>
                    <a:pt x="994966" y="1367962"/>
                  </a:lnTo>
                  <a:lnTo>
                    <a:pt x="998538" y="1364387"/>
                  </a:lnTo>
                  <a:lnTo>
                    <a:pt x="1002506" y="1360415"/>
                  </a:lnTo>
                  <a:lnTo>
                    <a:pt x="1005285" y="1356443"/>
                  </a:lnTo>
                  <a:lnTo>
                    <a:pt x="1008063" y="1353265"/>
                  </a:lnTo>
                  <a:lnTo>
                    <a:pt x="1009650" y="1349691"/>
                  </a:lnTo>
                  <a:lnTo>
                    <a:pt x="1010841" y="1346513"/>
                  </a:lnTo>
                  <a:lnTo>
                    <a:pt x="1011238" y="1343732"/>
                  </a:lnTo>
                  <a:lnTo>
                    <a:pt x="1011238" y="1341746"/>
                  </a:lnTo>
                  <a:lnTo>
                    <a:pt x="1010841" y="1339760"/>
                  </a:lnTo>
                  <a:lnTo>
                    <a:pt x="1009650" y="1336980"/>
                  </a:lnTo>
                  <a:lnTo>
                    <a:pt x="1008460" y="1334994"/>
                  </a:lnTo>
                  <a:lnTo>
                    <a:pt x="1007269" y="1334200"/>
                  </a:lnTo>
                  <a:lnTo>
                    <a:pt x="972344" y="1296466"/>
                  </a:lnTo>
                  <a:lnTo>
                    <a:pt x="846138" y="1173333"/>
                  </a:lnTo>
                  <a:lnTo>
                    <a:pt x="843756" y="1170950"/>
                  </a:lnTo>
                  <a:lnTo>
                    <a:pt x="841772" y="1168169"/>
                  </a:lnTo>
                  <a:lnTo>
                    <a:pt x="839788" y="1164992"/>
                  </a:lnTo>
                  <a:lnTo>
                    <a:pt x="838200" y="1162211"/>
                  </a:lnTo>
                  <a:lnTo>
                    <a:pt x="837010" y="1158637"/>
                  </a:lnTo>
                  <a:lnTo>
                    <a:pt x="836216" y="1155856"/>
                  </a:lnTo>
                  <a:lnTo>
                    <a:pt x="835819" y="1152281"/>
                  </a:lnTo>
                  <a:lnTo>
                    <a:pt x="835422" y="1149104"/>
                  </a:lnTo>
                  <a:lnTo>
                    <a:pt x="835819" y="1145529"/>
                  </a:lnTo>
                  <a:lnTo>
                    <a:pt x="836216" y="1142351"/>
                  </a:lnTo>
                  <a:lnTo>
                    <a:pt x="836613" y="1138777"/>
                  </a:lnTo>
                  <a:lnTo>
                    <a:pt x="837803" y="1135996"/>
                  </a:lnTo>
                  <a:lnTo>
                    <a:pt x="839391" y="1132421"/>
                  </a:lnTo>
                  <a:lnTo>
                    <a:pt x="840978" y="1129641"/>
                  </a:lnTo>
                  <a:lnTo>
                    <a:pt x="842963" y="1126861"/>
                  </a:lnTo>
                  <a:lnTo>
                    <a:pt x="845741" y="1124080"/>
                  </a:lnTo>
                  <a:lnTo>
                    <a:pt x="848122" y="1121697"/>
                  </a:lnTo>
                  <a:lnTo>
                    <a:pt x="850900" y="1119314"/>
                  </a:lnTo>
                  <a:lnTo>
                    <a:pt x="854075" y="1117725"/>
                  </a:lnTo>
                  <a:lnTo>
                    <a:pt x="856853" y="1116136"/>
                  </a:lnTo>
                  <a:lnTo>
                    <a:pt x="860028" y="1115342"/>
                  </a:lnTo>
                  <a:lnTo>
                    <a:pt x="863203" y="1114547"/>
                  </a:lnTo>
                  <a:lnTo>
                    <a:pt x="866775" y="1113753"/>
                  </a:lnTo>
                  <a:lnTo>
                    <a:pt x="869950" y="1113753"/>
                  </a:lnTo>
                  <a:lnTo>
                    <a:pt x="873522" y="1113753"/>
                  </a:lnTo>
                  <a:lnTo>
                    <a:pt x="876697" y="1114150"/>
                  </a:lnTo>
                  <a:lnTo>
                    <a:pt x="879872" y="1114944"/>
                  </a:lnTo>
                  <a:lnTo>
                    <a:pt x="883047" y="1116136"/>
                  </a:lnTo>
                  <a:lnTo>
                    <a:pt x="886222" y="1117328"/>
                  </a:lnTo>
                  <a:lnTo>
                    <a:pt x="889000" y="1118916"/>
                  </a:lnTo>
                  <a:lnTo>
                    <a:pt x="891778" y="1121300"/>
                  </a:lnTo>
                  <a:lnTo>
                    <a:pt x="894953" y="1123286"/>
                  </a:lnTo>
                  <a:lnTo>
                    <a:pt x="1063625" y="1287330"/>
                  </a:lnTo>
                  <a:lnTo>
                    <a:pt x="1063625" y="1286933"/>
                  </a:lnTo>
                  <a:lnTo>
                    <a:pt x="1071563" y="1294877"/>
                  </a:lnTo>
                  <a:lnTo>
                    <a:pt x="1073944" y="1298054"/>
                  </a:lnTo>
                  <a:lnTo>
                    <a:pt x="1092200" y="1315531"/>
                  </a:lnTo>
                  <a:lnTo>
                    <a:pt x="1110060" y="1332611"/>
                  </a:lnTo>
                  <a:lnTo>
                    <a:pt x="1117203" y="1339760"/>
                  </a:lnTo>
                  <a:lnTo>
                    <a:pt x="1123950" y="1345718"/>
                  </a:lnTo>
                  <a:lnTo>
                    <a:pt x="1130300" y="1350485"/>
                  </a:lnTo>
                  <a:lnTo>
                    <a:pt x="1135460" y="1354060"/>
                  </a:lnTo>
                  <a:lnTo>
                    <a:pt x="1141016" y="1356443"/>
                  </a:lnTo>
                  <a:lnTo>
                    <a:pt x="1145778" y="1358429"/>
                  </a:lnTo>
                  <a:lnTo>
                    <a:pt x="1150938" y="1359223"/>
                  </a:lnTo>
                  <a:lnTo>
                    <a:pt x="1155303" y="1358826"/>
                  </a:lnTo>
                  <a:lnTo>
                    <a:pt x="1160066" y="1357635"/>
                  </a:lnTo>
                  <a:lnTo>
                    <a:pt x="1164828" y="1354854"/>
                  </a:lnTo>
                  <a:lnTo>
                    <a:pt x="1169591" y="1351677"/>
                  </a:lnTo>
                  <a:lnTo>
                    <a:pt x="1175147" y="1347307"/>
                  </a:lnTo>
                  <a:lnTo>
                    <a:pt x="1181100" y="1341746"/>
                  </a:lnTo>
                  <a:lnTo>
                    <a:pt x="1187847" y="1335788"/>
                  </a:lnTo>
                  <a:lnTo>
                    <a:pt x="1193403" y="1330228"/>
                  </a:lnTo>
                  <a:lnTo>
                    <a:pt x="1198166" y="1324667"/>
                  </a:lnTo>
                  <a:lnTo>
                    <a:pt x="1201738" y="1319106"/>
                  </a:lnTo>
                  <a:lnTo>
                    <a:pt x="1205310" y="1313942"/>
                  </a:lnTo>
                  <a:lnTo>
                    <a:pt x="1207294" y="1309176"/>
                  </a:lnTo>
                  <a:lnTo>
                    <a:pt x="1209278" y="1304807"/>
                  </a:lnTo>
                  <a:lnTo>
                    <a:pt x="1210469" y="1300835"/>
                  </a:lnTo>
                  <a:lnTo>
                    <a:pt x="1211263" y="1297260"/>
                  </a:lnTo>
                  <a:lnTo>
                    <a:pt x="1211660" y="1293288"/>
                  </a:lnTo>
                  <a:lnTo>
                    <a:pt x="1211660" y="1290507"/>
                  </a:lnTo>
                  <a:lnTo>
                    <a:pt x="1211263" y="1287330"/>
                  </a:lnTo>
                  <a:lnTo>
                    <a:pt x="1210072" y="1284947"/>
                  </a:lnTo>
                  <a:lnTo>
                    <a:pt x="1208485" y="1280180"/>
                  </a:lnTo>
                  <a:lnTo>
                    <a:pt x="1206897" y="1277400"/>
                  </a:lnTo>
                  <a:lnTo>
                    <a:pt x="1161653" y="1233310"/>
                  </a:lnTo>
                  <a:lnTo>
                    <a:pt x="1159272" y="1230530"/>
                  </a:lnTo>
                  <a:lnTo>
                    <a:pt x="1156494" y="1227352"/>
                  </a:lnTo>
                  <a:lnTo>
                    <a:pt x="1154906" y="1224175"/>
                  </a:lnTo>
                  <a:lnTo>
                    <a:pt x="1153319" y="1220600"/>
                  </a:lnTo>
                  <a:lnTo>
                    <a:pt x="927894" y="1004920"/>
                  </a:lnTo>
                  <a:lnTo>
                    <a:pt x="925116" y="1002139"/>
                  </a:lnTo>
                  <a:lnTo>
                    <a:pt x="923131" y="999359"/>
                  </a:lnTo>
                  <a:lnTo>
                    <a:pt x="921544" y="996181"/>
                  </a:lnTo>
                  <a:lnTo>
                    <a:pt x="919560" y="993401"/>
                  </a:lnTo>
                  <a:lnTo>
                    <a:pt x="918369" y="989826"/>
                  </a:lnTo>
                  <a:lnTo>
                    <a:pt x="917575" y="986648"/>
                  </a:lnTo>
                  <a:lnTo>
                    <a:pt x="917178" y="983074"/>
                  </a:lnTo>
                  <a:lnTo>
                    <a:pt x="916781" y="979896"/>
                  </a:lnTo>
                  <a:lnTo>
                    <a:pt x="916781" y="976321"/>
                  </a:lnTo>
                  <a:lnTo>
                    <a:pt x="917178" y="973144"/>
                  </a:lnTo>
                  <a:lnTo>
                    <a:pt x="917972" y="969569"/>
                  </a:lnTo>
                  <a:lnTo>
                    <a:pt x="919163" y="966391"/>
                  </a:lnTo>
                  <a:lnTo>
                    <a:pt x="920750" y="962816"/>
                  </a:lnTo>
                  <a:lnTo>
                    <a:pt x="922338" y="960036"/>
                  </a:lnTo>
                  <a:lnTo>
                    <a:pt x="924322" y="956858"/>
                  </a:lnTo>
                  <a:lnTo>
                    <a:pt x="927100" y="954078"/>
                  </a:lnTo>
                  <a:lnTo>
                    <a:pt x="929481" y="952092"/>
                  </a:lnTo>
                  <a:lnTo>
                    <a:pt x="932260" y="949311"/>
                  </a:lnTo>
                  <a:lnTo>
                    <a:pt x="935435" y="947723"/>
                  </a:lnTo>
                  <a:lnTo>
                    <a:pt x="938213" y="946134"/>
                  </a:lnTo>
                  <a:lnTo>
                    <a:pt x="941785" y="944942"/>
                  </a:lnTo>
                  <a:lnTo>
                    <a:pt x="944960" y="944148"/>
                  </a:lnTo>
                  <a:lnTo>
                    <a:pt x="948531" y="943353"/>
                  </a:lnTo>
                  <a:lnTo>
                    <a:pt x="951706" y="942956"/>
                  </a:lnTo>
                  <a:lnTo>
                    <a:pt x="955278" y="942956"/>
                  </a:lnTo>
                  <a:lnTo>
                    <a:pt x="958453" y="943353"/>
                  </a:lnTo>
                  <a:lnTo>
                    <a:pt x="962025" y="944545"/>
                  </a:lnTo>
                  <a:lnTo>
                    <a:pt x="965200" y="945737"/>
                  </a:lnTo>
                  <a:lnTo>
                    <a:pt x="968772" y="946928"/>
                  </a:lnTo>
                  <a:lnTo>
                    <a:pt x="971550" y="948517"/>
                  </a:lnTo>
                  <a:lnTo>
                    <a:pt x="974725" y="950900"/>
                  </a:lnTo>
                  <a:lnTo>
                    <a:pt x="977503" y="953284"/>
                  </a:lnTo>
                  <a:lnTo>
                    <a:pt x="1214041" y="1179291"/>
                  </a:lnTo>
                  <a:lnTo>
                    <a:pt x="1216819" y="1182469"/>
                  </a:lnTo>
                  <a:lnTo>
                    <a:pt x="1235472" y="1199946"/>
                  </a:lnTo>
                  <a:lnTo>
                    <a:pt x="1254125" y="1217422"/>
                  </a:lnTo>
                  <a:lnTo>
                    <a:pt x="1262063" y="1224572"/>
                  </a:lnTo>
                  <a:lnTo>
                    <a:pt x="1268810" y="1230530"/>
                  </a:lnTo>
                  <a:lnTo>
                    <a:pt x="1275556" y="1235694"/>
                  </a:lnTo>
                  <a:lnTo>
                    <a:pt x="1281510" y="1239269"/>
                  </a:lnTo>
                  <a:lnTo>
                    <a:pt x="1287066" y="1242049"/>
                  </a:lnTo>
                  <a:lnTo>
                    <a:pt x="1292622" y="1244035"/>
                  </a:lnTo>
                  <a:lnTo>
                    <a:pt x="1297385" y="1244432"/>
                  </a:lnTo>
                  <a:lnTo>
                    <a:pt x="1299766" y="1244432"/>
                  </a:lnTo>
                  <a:lnTo>
                    <a:pt x="1302147" y="1244035"/>
                  </a:lnTo>
                  <a:lnTo>
                    <a:pt x="1307306" y="1242843"/>
                  </a:lnTo>
                  <a:lnTo>
                    <a:pt x="1312863" y="1240063"/>
                  </a:lnTo>
                  <a:lnTo>
                    <a:pt x="1317625" y="1236885"/>
                  </a:lnTo>
                  <a:lnTo>
                    <a:pt x="1323578" y="1232516"/>
                  </a:lnTo>
                  <a:lnTo>
                    <a:pt x="1329928" y="1226955"/>
                  </a:lnTo>
                  <a:lnTo>
                    <a:pt x="1336675" y="1220600"/>
                  </a:lnTo>
                  <a:lnTo>
                    <a:pt x="1343422" y="1213848"/>
                  </a:lnTo>
                  <a:lnTo>
                    <a:pt x="1348978" y="1207492"/>
                  </a:lnTo>
                  <a:lnTo>
                    <a:pt x="1352947" y="1201932"/>
                  </a:lnTo>
                  <a:lnTo>
                    <a:pt x="1356122" y="1196371"/>
                  </a:lnTo>
                  <a:lnTo>
                    <a:pt x="1358503" y="1191207"/>
                  </a:lnTo>
                  <a:lnTo>
                    <a:pt x="1360488" y="1186044"/>
                  </a:lnTo>
                  <a:lnTo>
                    <a:pt x="1361281" y="1182072"/>
                  </a:lnTo>
                  <a:lnTo>
                    <a:pt x="1361678" y="1178099"/>
                  </a:lnTo>
                  <a:lnTo>
                    <a:pt x="1361281" y="1174922"/>
                  </a:lnTo>
                  <a:lnTo>
                    <a:pt x="1360885" y="1171744"/>
                  </a:lnTo>
                  <a:lnTo>
                    <a:pt x="1359694" y="1168964"/>
                  </a:lnTo>
                  <a:lnTo>
                    <a:pt x="1359297" y="1166581"/>
                  </a:lnTo>
                  <a:lnTo>
                    <a:pt x="1357710" y="1164197"/>
                  </a:lnTo>
                  <a:lnTo>
                    <a:pt x="1356916" y="1163006"/>
                  </a:lnTo>
                  <a:lnTo>
                    <a:pt x="1309688" y="1118519"/>
                  </a:lnTo>
                  <a:lnTo>
                    <a:pt x="1307703" y="1116533"/>
                  </a:lnTo>
                  <a:lnTo>
                    <a:pt x="1306116" y="1114150"/>
                  </a:lnTo>
                  <a:lnTo>
                    <a:pt x="1302544" y="1108986"/>
                  </a:lnTo>
                  <a:lnTo>
                    <a:pt x="1299369" y="1105412"/>
                  </a:lnTo>
                  <a:lnTo>
                    <a:pt x="1279128" y="1084757"/>
                  </a:lnTo>
                  <a:lnTo>
                    <a:pt x="1278335" y="1084360"/>
                  </a:lnTo>
                  <a:lnTo>
                    <a:pt x="1048941" y="854778"/>
                  </a:lnTo>
                  <a:lnTo>
                    <a:pt x="1046163" y="851997"/>
                  </a:lnTo>
                  <a:lnTo>
                    <a:pt x="1044178" y="849217"/>
                  </a:lnTo>
                  <a:lnTo>
                    <a:pt x="1042591" y="846039"/>
                  </a:lnTo>
                  <a:lnTo>
                    <a:pt x="1041003" y="843259"/>
                  </a:lnTo>
                  <a:lnTo>
                    <a:pt x="1039813" y="839684"/>
                  </a:lnTo>
                  <a:lnTo>
                    <a:pt x="1039019" y="836506"/>
                  </a:lnTo>
                  <a:lnTo>
                    <a:pt x="1038622" y="832931"/>
                  </a:lnTo>
                  <a:lnTo>
                    <a:pt x="1038622" y="829754"/>
                  </a:lnTo>
                  <a:lnTo>
                    <a:pt x="1038622" y="826179"/>
                  </a:lnTo>
                  <a:lnTo>
                    <a:pt x="1039019" y="823001"/>
                  </a:lnTo>
                  <a:lnTo>
                    <a:pt x="1039813" y="819427"/>
                  </a:lnTo>
                  <a:lnTo>
                    <a:pt x="1041003" y="816249"/>
                  </a:lnTo>
                  <a:lnTo>
                    <a:pt x="1042591" y="813071"/>
                  </a:lnTo>
                  <a:lnTo>
                    <a:pt x="1044178" y="810291"/>
                  </a:lnTo>
                  <a:lnTo>
                    <a:pt x="1046163" y="807113"/>
                  </a:lnTo>
                  <a:lnTo>
                    <a:pt x="1048941" y="804730"/>
                  </a:lnTo>
                  <a:lnTo>
                    <a:pt x="1051719" y="802347"/>
                  </a:lnTo>
                  <a:lnTo>
                    <a:pt x="1054100" y="799964"/>
                  </a:lnTo>
                  <a:lnTo>
                    <a:pt x="1057672" y="798375"/>
                  </a:lnTo>
                  <a:lnTo>
                    <a:pt x="1060450" y="796786"/>
                  </a:lnTo>
                  <a:lnTo>
                    <a:pt x="1064022" y="795595"/>
                  </a:lnTo>
                  <a:lnTo>
                    <a:pt x="1067197" y="794800"/>
                  </a:lnTo>
                  <a:lnTo>
                    <a:pt x="1070769" y="794006"/>
                  </a:lnTo>
                  <a:lnTo>
                    <a:pt x="1073944" y="794006"/>
                  </a:lnTo>
                  <a:lnTo>
                    <a:pt x="1077516" y="794006"/>
                  </a:lnTo>
                  <a:lnTo>
                    <a:pt x="1080691" y="794800"/>
                  </a:lnTo>
                  <a:lnTo>
                    <a:pt x="1084263" y="795595"/>
                  </a:lnTo>
                  <a:lnTo>
                    <a:pt x="1087041" y="796786"/>
                  </a:lnTo>
                  <a:lnTo>
                    <a:pt x="1090613" y="798375"/>
                  </a:lnTo>
                  <a:lnTo>
                    <a:pt x="1093391" y="799964"/>
                  </a:lnTo>
                  <a:lnTo>
                    <a:pt x="1096566" y="802347"/>
                  </a:lnTo>
                  <a:lnTo>
                    <a:pt x="1098947" y="804730"/>
                  </a:lnTo>
                  <a:lnTo>
                    <a:pt x="1328738" y="1034313"/>
                  </a:lnTo>
                  <a:lnTo>
                    <a:pt x="1331119" y="1037093"/>
                  </a:lnTo>
                  <a:lnTo>
                    <a:pt x="1349375" y="1055364"/>
                  </a:lnTo>
                  <a:lnTo>
                    <a:pt x="1364456" y="1070061"/>
                  </a:lnTo>
                  <a:lnTo>
                    <a:pt x="1371600" y="1076813"/>
                  </a:lnTo>
                  <a:lnTo>
                    <a:pt x="1378347" y="1083168"/>
                  </a:lnTo>
                  <a:lnTo>
                    <a:pt x="1385094" y="1088729"/>
                  </a:lnTo>
                  <a:lnTo>
                    <a:pt x="1391444" y="1093496"/>
                  </a:lnTo>
                  <a:lnTo>
                    <a:pt x="1397397" y="1096673"/>
                  </a:lnTo>
                  <a:lnTo>
                    <a:pt x="1400175" y="1097865"/>
                  </a:lnTo>
                  <a:lnTo>
                    <a:pt x="1402953" y="1098659"/>
                  </a:lnTo>
                  <a:lnTo>
                    <a:pt x="1404541" y="1099056"/>
                  </a:lnTo>
                  <a:lnTo>
                    <a:pt x="1407716" y="1099851"/>
                  </a:lnTo>
                  <a:lnTo>
                    <a:pt x="1410891" y="1099056"/>
                  </a:lnTo>
                  <a:lnTo>
                    <a:pt x="1415653" y="1098262"/>
                  </a:lnTo>
                  <a:lnTo>
                    <a:pt x="1421210" y="1095879"/>
                  </a:lnTo>
                  <a:lnTo>
                    <a:pt x="1424385" y="1093893"/>
                  </a:lnTo>
                  <a:lnTo>
                    <a:pt x="1427956" y="1091112"/>
                  </a:lnTo>
                  <a:lnTo>
                    <a:pt x="1431528" y="1088729"/>
                  </a:lnTo>
                  <a:lnTo>
                    <a:pt x="1435894" y="1084757"/>
                  </a:lnTo>
                  <a:lnTo>
                    <a:pt x="1440260" y="1081182"/>
                  </a:lnTo>
                  <a:lnTo>
                    <a:pt x="1445419" y="1076019"/>
                  </a:lnTo>
                  <a:lnTo>
                    <a:pt x="1452166" y="1068869"/>
                  </a:lnTo>
                  <a:lnTo>
                    <a:pt x="1457325" y="1062514"/>
                  </a:lnTo>
                  <a:lnTo>
                    <a:pt x="1461294" y="1056159"/>
                  </a:lnTo>
                  <a:lnTo>
                    <a:pt x="1464866" y="1050201"/>
                  </a:lnTo>
                  <a:lnTo>
                    <a:pt x="1466850" y="1044640"/>
                  </a:lnTo>
                  <a:lnTo>
                    <a:pt x="1468835" y="1039873"/>
                  </a:lnTo>
                  <a:lnTo>
                    <a:pt x="1469628" y="1035504"/>
                  </a:lnTo>
                  <a:lnTo>
                    <a:pt x="1470025" y="1031135"/>
                  </a:lnTo>
                  <a:lnTo>
                    <a:pt x="1469628" y="1027560"/>
                  </a:lnTo>
                  <a:lnTo>
                    <a:pt x="1469231" y="1024383"/>
                  </a:lnTo>
                  <a:lnTo>
                    <a:pt x="1468041" y="1021602"/>
                  </a:lnTo>
                  <a:lnTo>
                    <a:pt x="1467247" y="1019616"/>
                  </a:lnTo>
                  <a:lnTo>
                    <a:pt x="1465660" y="1016041"/>
                  </a:lnTo>
                  <a:lnTo>
                    <a:pt x="1464866" y="1015247"/>
                  </a:lnTo>
                  <a:lnTo>
                    <a:pt x="1419225" y="969966"/>
                  </a:lnTo>
                  <a:lnTo>
                    <a:pt x="1416844" y="967583"/>
                  </a:lnTo>
                  <a:lnTo>
                    <a:pt x="1414860" y="964802"/>
                  </a:lnTo>
                  <a:lnTo>
                    <a:pt x="1412478" y="961625"/>
                  </a:lnTo>
                  <a:lnTo>
                    <a:pt x="1411288" y="958447"/>
                  </a:lnTo>
                  <a:lnTo>
                    <a:pt x="1410097" y="955270"/>
                  </a:lnTo>
                  <a:lnTo>
                    <a:pt x="1409303" y="952092"/>
                  </a:lnTo>
                  <a:lnTo>
                    <a:pt x="1408906" y="948517"/>
                  </a:lnTo>
                  <a:lnTo>
                    <a:pt x="1408510" y="945339"/>
                  </a:lnTo>
                  <a:lnTo>
                    <a:pt x="1408906" y="941765"/>
                  </a:lnTo>
                  <a:lnTo>
                    <a:pt x="1409303" y="938587"/>
                  </a:lnTo>
                  <a:lnTo>
                    <a:pt x="1410097" y="935012"/>
                  </a:lnTo>
                  <a:lnTo>
                    <a:pt x="1410891" y="931835"/>
                  </a:lnTo>
                  <a:lnTo>
                    <a:pt x="1412478" y="928657"/>
                  </a:lnTo>
                  <a:lnTo>
                    <a:pt x="1414463" y="925479"/>
                  </a:lnTo>
                  <a:lnTo>
                    <a:pt x="1416447" y="922302"/>
                  </a:lnTo>
                  <a:lnTo>
                    <a:pt x="1418828" y="919919"/>
                  </a:lnTo>
                  <a:lnTo>
                    <a:pt x="1421606" y="917535"/>
                  </a:lnTo>
                  <a:lnTo>
                    <a:pt x="1424385" y="915152"/>
                  </a:lnTo>
                  <a:lnTo>
                    <a:pt x="1427163" y="913563"/>
                  </a:lnTo>
                  <a:lnTo>
                    <a:pt x="1430338" y="911975"/>
                  </a:lnTo>
                  <a:lnTo>
                    <a:pt x="1433513" y="910783"/>
                  </a:lnTo>
                  <a:lnTo>
                    <a:pt x="1437085" y="909989"/>
                  </a:lnTo>
                  <a:lnTo>
                    <a:pt x="1440260" y="909194"/>
                  </a:lnTo>
                  <a:lnTo>
                    <a:pt x="1443831" y="909194"/>
                  </a:lnTo>
                  <a:lnTo>
                    <a:pt x="1447006" y="909194"/>
                  </a:lnTo>
                  <a:lnTo>
                    <a:pt x="1450578" y="909989"/>
                  </a:lnTo>
                  <a:lnTo>
                    <a:pt x="1453753" y="910783"/>
                  </a:lnTo>
                  <a:lnTo>
                    <a:pt x="1457325" y="911975"/>
                  </a:lnTo>
                  <a:lnTo>
                    <a:pt x="1460103" y="913166"/>
                  </a:lnTo>
                  <a:lnTo>
                    <a:pt x="1463278" y="914755"/>
                  </a:lnTo>
                  <a:lnTo>
                    <a:pt x="1466056" y="917138"/>
                  </a:lnTo>
                  <a:lnTo>
                    <a:pt x="1469231" y="919521"/>
                  </a:lnTo>
                  <a:lnTo>
                    <a:pt x="1516460" y="966391"/>
                  </a:lnTo>
                  <a:lnTo>
                    <a:pt x="1520825" y="971952"/>
                  </a:lnTo>
                  <a:lnTo>
                    <a:pt x="1525191" y="978307"/>
                  </a:lnTo>
                  <a:lnTo>
                    <a:pt x="1528763" y="985060"/>
                  </a:lnTo>
                  <a:lnTo>
                    <a:pt x="1532731" y="993004"/>
                  </a:lnTo>
                  <a:lnTo>
                    <a:pt x="1535510" y="1001345"/>
                  </a:lnTo>
                  <a:lnTo>
                    <a:pt x="1538288" y="1010481"/>
                  </a:lnTo>
                  <a:lnTo>
                    <a:pt x="1539875" y="1020411"/>
                  </a:lnTo>
                  <a:lnTo>
                    <a:pt x="1540272" y="1025574"/>
                  </a:lnTo>
                  <a:lnTo>
                    <a:pt x="1540272" y="1030738"/>
                  </a:lnTo>
                  <a:lnTo>
                    <a:pt x="1540272" y="1035901"/>
                  </a:lnTo>
                  <a:lnTo>
                    <a:pt x="1539875" y="1041462"/>
                  </a:lnTo>
                  <a:lnTo>
                    <a:pt x="1539478" y="1047023"/>
                  </a:lnTo>
                  <a:lnTo>
                    <a:pt x="1538685" y="1052981"/>
                  </a:lnTo>
                  <a:lnTo>
                    <a:pt x="1537494" y="1058145"/>
                  </a:lnTo>
                  <a:lnTo>
                    <a:pt x="1535510" y="1064103"/>
                  </a:lnTo>
                  <a:lnTo>
                    <a:pt x="1533525" y="1070061"/>
                  </a:lnTo>
                  <a:lnTo>
                    <a:pt x="1531144" y="1076416"/>
                  </a:lnTo>
                  <a:lnTo>
                    <a:pt x="1527969" y="1082374"/>
                  </a:lnTo>
                  <a:lnTo>
                    <a:pt x="1525191" y="1088729"/>
                  </a:lnTo>
                  <a:lnTo>
                    <a:pt x="1521222" y="1094687"/>
                  </a:lnTo>
                  <a:lnTo>
                    <a:pt x="1517253" y="1101042"/>
                  </a:lnTo>
                  <a:lnTo>
                    <a:pt x="1512491" y="1107398"/>
                  </a:lnTo>
                  <a:lnTo>
                    <a:pt x="1507331" y="1113753"/>
                  </a:lnTo>
                  <a:lnTo>
                    <a:pt x="1501775" y="1120108"/>
                  </a:lnTo>
                  <a:lnTo>
                    <a:pt x="1495822" y="1126066"/>
                  </a:lnTo>
                  <a:lnTo>
                    <a:pt x="1485900" y="1135599"/>
                  </a:lnTo>
                  <a:lnTo>
                    <a:pt x="1479550" y="1141160"/>
                  </a:lnTo>
                  <a:lnTo>
                    <a:pt x="1472010" y="1147118"/>
                  </a:lnTo>
                  <a:lnTo>
                    <a:pt x="1463675" y="1152679"/>
                  </a:lnTo>
                  <a:lnTo>
                    <a:pt x="1453753" y="1158239"/>
                  </a:lnTo>
                  <a:lnTo>
                    <a:pt x="1448991" y="1161020"/>
                  </a:lnTo>
                  <a:lnTo>
                    <a:pt x="1443435" y="1163403"/>
                  </a:lnTo>
                  <a:lnTo>
                    <a:pt x="1437878" y="1165389"/>
                  </a:lnTo>
                  <a:lnTo>
                    <a:pt x="1432322" y="1166978"/>
                  </a:lnTo>
                  <a:lnTo>
                    <a:pt x="1432719" y="1172539"/>
                  </a:lnTo>
                  <a:lnTo>
                    <a:pt x="1432719" y="1178497"/>
                  </a:lnTo>
                  <a:lnTo>
                    <a:pt x="1432719" y="1184852"/>
                  </a:lnTo>
                  <a:lnTo>
                    <a:pt x="1432322" y="1190810"/>
                  </a:lnTo>
                  <a:lnTo>
                    <a:pt x="1431131" y="1197165"/>
                  </a:lnTo>
                  <a:lnTo>
                    <a:pt x="1429941" y="1203520"/>
                  </a:lnTo>
                  <a:lnTo>
                    <a:pt x="1427956" y="1210273"/>
                  </a:lnTo>
                  <a:lnTo>
                    <a:pt x="1425575" y="1217025"/>
                  </a:lnTo>
                  <a:lnTo>
                    <a:pt x="1422797" y="1223778"/>
                  </a:lnTo>
                  <a:lnTo>
                    <a:pt x="1419225" y="1230530"/>
                  </a:lnTo>
                  <a:lnTo>
                    <a:pt x="1415653" y="1237283"/>
                  </a:lnTo>
                  <a:lnTo>
                    <a:pt x="1410891" y="1244432"/>
                  </a:lnTo>
                  <a:lnTo>
                    <a:pt x="1405731" y="1251185"/>
                  </a:lnTo>
                  <a:lnTo>
                    <a:pt x="1399778" y="1258334"/>
                  </a:lnTo>
                  <a:lnTo>
                    <a:pt x="1393428" y="1265484"/>
                  </a:lnTo>
                  <a:lnTo>
                    <a:pt x="1386285" y="1272633"/>
                  </a:lnTo>
                  <a:lnTo>
                    <a:pt x="1379935" y="1278194"/>
                  </a:lnTo>
                  <a:lnTo>
                    <a:pt x="1374378" y="1283755"/>
                  </a:lnTo>
                  <a:lnTo>
                    <a:pt x="1368028" y="1288124"/>
                  </a:lnTo>
                  <a:lnTo>
                    <a:pt x="1362075" y="1292891"/>
                  </a:lnTo>
                  <a:lnTo>
                    <a:pt x="1356519" y="1296863"/>
                  </a:lnTo>
                  <a:lnTo>
                    <a:pt x="1350566" y="1300040"/>
                  </a:lnTo>
                  <a:lnTo>
                    <a:pt x="1345010" y="1303615"/>
                  </a:lnTo>
                  <a:lnTo>
                    <a:pt x="1339453" y="1305998"/>
                  </a:lnTo>
                  <a:lnTo>
                    <a:pt x="1334294" y="1308382"/>
                  </a:lnTo>
                  <a:lnTo>
                    <a:pt x="1328738" y="1310765"/>
                  </a:lnTo>
                  <a:lnTo>
                    <a:pt x="1323181" y="1312354"/>
                  </a:lnTo>
                  <a:lnTo>
                    <a:pt x="1318022" y="1313545"/>
                  </a:lnTo>
                  <a:lnTo>
                    <a:pt x="1312863" y="1314737"/>
                  </a:lnTo>
                  <a:lnTo>
                    <a:pt x="1307703" y="1315134"/>
                  </a:lnTo>
                  <a:lnTo>
                    <a:pt x="1302544" y="1315531"/>
                  </a:lnTo>
                  <a:lnTo>
                    <a:pt x="1297781" y="1315928"/>
                  </a:lnTo>
                  <a:lnTo>
                    <a:pt x="1293019" y="1315531"/>
                  </a:lnTo>
                  <a:lnTo>
                    <a:pt x="1288256" y="1315134"/>
                  </a:lnTo>
                  <a:lnTo>
                    <a:pt x="1279128" y="1313545"/>
                  </a:lnTo>
                  <a:lnTo>
                    <a:pt x="1276747" y="1322284"/>
                  </a:lnTo>
                  <a:lnTo>
                    <a:pt x="1273969" y="1331022"/>
                  </a:lnTo>
                  <a:lnTo>
                    <a:pt x="1270000" y="1339760"/>
                  </a:lnTo>
                  <a:lnTo>
                    <a:pt x="1265635" y="1348499"/>
                  </a:lnTo>
                  <a:lnTo>
                    <a:pt x="1260078" y="1358032"/>
                  </a:lnTo>
                  <a:lnTo>
                    <a:pt x="1253331" y="1366770"/>
                  </a:lnTo>
                  <a:lnTo>
                    <a:pt x="1245394" y="1375906"/>
                  </a:lnTo>
                  <a:lnTo>
                    <a:pt x="1236266" y="1385439"/>
                  </a:lnTo>
                  <a:lnTo>
                    <a:pt x="1230313" y="1391397"/>
                  </a:lnTo>
                  <a:lnTo>
                    <a:pt x="1224756" y="1396163"/>
                  </a:lnTo>
                  <a:lnTo>
                    <a:pt x="1219200" y="1401327"/>
                  </a:lnTo>
                  <a:lnTo>
                    <a:pt x="1213247" y="1405696"/>
                  </a:lnTo>
                  <a:lnTo>
                    <a:pt x="1207691" y="1409271"/>
                  </a:lnTo>
                  <a:lnTo>
                    <a:pt x="1202135" y="1413243"/>
                  </a:lnTo>
                  <a:lnTo>
                    <a:pt x="1196578" y="1416023"/>
                  </a:lnTo>
                  <a:lnTo>
                    <a:pt x="1191419" y="1419201"/>
                  </a:lnTo>
                  <a:lnTo>
                    <a:pt x="1185863" y="1421584"/>
                  </a:lnTo>
                  <a:lnTo>
                    <a:pt x="1180703" y="1423173"/>
                  </a:lnTo>
                  <a:lnTo>
                    <a:pt x="1175544" y="1425159"/>
                  </a:lnTo>
                  <a:lnTo>
                    <a:pt x="1170781" y="1426748"/>
                  </a:lnTo>
                  <a:lnTo>
                    <a:pt x="1165622" y="1427542"/>
                  </a:lnTo>
                  <a:lnTo>
                    <a:pt x="1160463" y="1428336"/>
                  </a:lnTo>
                  <a:lnTo>
                    <a:pt x="1155700" y="1428734"/>
                  </a:lnTo>
                  <a:lnTo>
                    <a:pt x="1150938" y="1428734"/>
                  </a:lnTo>
                  <a:lnTo>
                    <a:pt x="1144588" y="1428734"/>
                  </a:lnTo>
                  <a:lnTo>
                    <a:pt x="1137841" y="1427939"/>
                  </a:lnTo>
                  <a:lnTo>
                    <a:pt x="1131491" y="1426748"/>
                  </a:lnTo>
                  <a:lnTo>
                    <a:pt x="1125538" y="1425159"/>
                  </a:lnTo>
                  <a:lnTo>
                    <a:pt x="1119188" y="1422776"/>
                  </a:lnTo>
                  <a:lnTo>
                    <a:pt x="1113235" y="1420392"/>
                  </a:lnTo>
                  <a:lnTo>
                    <a:pt x="1107281" y="1417215"/>
                  </a:lnTo>
                  <a:lnTo>
                    <a:pt x="1101725" y="1414037"/>
                  </a:lnTo>
                  <a:lnTo>
                    <a:pt x="1096566" y="1410462"/>
                  </a:lnTo>
                  <a:lnTo>
                    <a:pt x="1090613" y="1406888"/>
                  </a:lnTo>
                  <a:lnTo>
                    <a:pt x="1079897" y="1398943"/>
                  </a:lnTo>
                  <a:lnTo>
                    <a:pt x="1069975" y="1390205"/>
                  </a:lnTo>
                  <a:lnTo>
                    <a:pt x="1059656" y="1381069"/>
                  </a:lnTo>
                  <a:lnTo>
                    <a:pt x="1056878" y="1385836"/>
                  </a:lnTo>
                  <a:lnTo>
                    <a:pt x="1053703" y="1390205"/>
                  </a:lnTo>
                  <a:lnTo>
                    <a:pt x="1050131" y="1394971"/>
                  </a:lnTo>
                  <a:lnTo>
                    <a:pt x="1046163" y="1399738"/>
                  </a:lnTo>
                  <a:lnTo>
                    <a:pt x="1042194" y="1404107"/>
                  </a:lnTo>
                  <a:lnTo>
                    <a:pt x="1037431" y="1408874"/>
                  </a:lnTo>
                  <a:lnTo>
                    <a:pt x="1032669" y="1413640"/>
                  </a:lnTo>
                  <a:lnTo>
                    <a:pt x="1027113" y="1417612"/>
                  </a:lnTo>
                  <a:lnTo>
                    <a:pt x="1016794" y="1425953"/>
                  </a:lnTo>
                  <a:lnTo>
                    <a:pt x="1006475" y="1432706"/>
                  </a:lnTo>
                  <a:lnTo>
                    <a:pt x="996553" y="1437869"/>
                  </a:lnTo>
                  <a:lnTo>
                    <a:pt x="986631" y="1442238"/>
                  </a:lnTo>
                  <a:lnTo>
                    <a:pt x="977503" y="1445813"/>
                  </a:lnTo>
                  <a:lnTo>
                    <a:pt x="968772" y="1447799"/>
                  </a:lnTo>
                  <a:lnTo>
                    <a:pt x="959644" y="1448991"/>
                  </a:lnTo>
                  <a:lnTo>
                    <a:pt x="950913" y="1449388"/>
                  </a:lnTo>
                  <a:lnTo>
                    <a:pt x="944166" y="1449388"/>
                  </a:lnTo>
                  <a:lnTo>
                    <a:pt x="937419" y="1448594"/>
                  </a:lnTo>
                  <a:lnTo>
                    <a:pt x="930672" y="1447402"/>
                  </a:lnTo>
                  <a:lnTo>
                    <a:pt x="923925" y="1445416"/>
                  </a:lnTo>
                  <a:lnTo>
                    <a:pt x="917575" y="1443033"/>
                  </a:lnTo>
                  <a:lnTo>
                    <a:pt x="911225" y="1440650"/>
                  </a:lnTo>
                  <a:lnTo>
                    <a:pt x="905272" y="1437472"/>
                  </a:lnTo>
                  <a:lnTo>
                    <a:pt x="898922" y="1434294"/>
                  </a:lnTo>
                  <a:lnTo>
                    <a:pt x="893366" y="1430720"/>
                  </a:lnTo>
                  <a:lnTo>
                    <a:pt x="887810" y="1427145"/>
                  </a:lnTo>
                  <a:lnTo>
                    <a:pt x="876300" y="1419201"/>
                  </a:lnTo>
                  <a:lnTo>
                    <a:pt x="865188" y="1410462"/>
                  </a:lnTo>
                  <a:lnTo>
                    <a:pt x="854472" y="1402121"/>
                  </a:lnTo>
                  <a:lnTo>
                    <a:pt x="837803" y="1388616"/>
                  </a:lnTo>
                  <a:lnTo>
                    <a:pt x="835422" y="1386630"/>
                  </a:lnTo>
                  <a:lnTo>
                    <a:pt x="681435" y="1264689"/>
                  </a:lnTo>
                  <a:lnTo>
                    <a:pt x="673497" y="1270647"/>
                  </a:lnTo>
                  <a:lnTo>
                    <a:pt x="665560" y="1275414"/>
                  </a:lnTo>
                  <a:lnTo>
                    <a:pt x="649685" y="1285741"/>
                  </a:lnTo>
                  <a:lnTo>
                    <a:pt x="633016" y="1294480"/>
                  </a:lnTo>
                  <a:lnTo>
                    <a:pt x="617538" y="1302026"/>
                  </a:lnTo>
                  <a:lnTo>
                    <a:pt x="602456" y="1308382"/>
                  </a:lnTo>
                  <a:lnTo>
                    <a:pt x="588963" y="1313148"/>
                  </a:lnTo>
                  <a:lnTo>
                    <a:pt x="576660" y="1317120"/>
                  </a:lnTo>
                  <a:lnTo>
                    <a:pt x="571103" y="1318312"/>
                  </a:lnTo>
                  <a:lnTo>
                    <a:pt x="565944" y="1319106"/>
                  </a:lnTo>
                  <a:lnTo>
                    <a:pt x="561975" y="1319503"/>
                  </a:lnTo>
                  <a:lnTo>
                    <a:pt x="557610" y="1319503"/>
                  </a:lnTo>
                  <a:lnTo>
                    <a:pt x="553641" y="1319106"/>
                  </a:lnTo>
                  <a:lnTo>
                    <a:pt x="550069" y="1318312"/>
                  </a:lnTo>
                  <a:lnTo>
                    <a:pt x="546497" y="1317517"/>
                  </a:lnTo>
                  <a:lnTo>
                    <a:pt x="543719" y="1315531"/>
                  </a:lnTo>
                  <a:lnTo>
                    <a:pt x="540941" y="1313942"/>
                  </a:lnTo>
                  <a:lnTo>
                    <a:pt x="538163" y="1312354"/>
                  </a:lnTo>
                  <a:lnTo>
                    <a:pt x="535781" y="1309970"/>
                  </a:lnTo>
                  <a:lnTo>
                    <a:pt x="533003" y="1307587"/>
                  </a:lnTo>
                  <a:lnTo>
                    <a:pt x="529431" y="1302026"/>
                  </a:lnTo>
                  <a:lnTo>
                    <a:pt x="525860" y="1296466"/>
                  </a:lnTo>
                  <a:lnTo>
                    <a:pt x="523478" y="1290507"/>
                  </a:lnTo>
                  <a:lnTo>
                    <a:pt x="521891" y="1284152"/>
                  </a:lnTo>
                  <a:lnTo>
                    <a:pt x="519906" y="1278194"/>
                  </a:lnTo>
                  <a:lnTo>
                    <a:pt x="518716" y="1272236"/>
                  </a:lnTo>
                  <a:lnTo>
                    <a:pt x="518319" y="1267073"/>
                  </a:lnTo>
                  <a:lnTo>
                    <a:pt x="517525" y="1259526"/>
                  </a:lnTo>
                  <a:lnTo>
                    <a:pt x="517525" y="1256745"/>
                  </a:lnTo>
                  <a:lnTo>
                    <a:pt x="517525" y="1255554"/>
                  </a:lnTo>
                  <a:lnTo>
                    <a:pt x="516731" y="1252376"/>
                  </a:lnTo>
                  <a:lnTo>
                    <a:pt x="515541" y="1248007"/>
                  </a:lnTo>
                  <a:lnTo>
                    <a:pt x="514350" y="1245624"/>
                  </a:lnTo>
                  <a:lnTo>
                    <a:pt x="512366" y="1243638"/>
                  </a:lnTo>
                  <a:lnTo>
                    <a:pt x="509985" y="1240857"/>
                  </a:lnTo>
                  <a:lnTo>
                    <a:pt x="507603" y="1239269"/>
                  </a:lnTo>
                  <a:lnTo>
                    <a:pt x="504031" y="1237283"/>
                  </a:lnTo>
                  <a:lnTo>
                    <a:pt x="499666" y="1236091"/>
                  </a:lnTo>
                  <a:lnTo>
                    <a:pt x="495300" y="1235296"/>
                  </a:lnTo>
                  <a:lnTo>
                    <a:pt x="489744" y="1234502"/>
                  </a:lnTo>
                  <a:lnTo>
                    <a:pt x="483394" y="1234502"/>
                  </a:lnTo>
                  <a:lnTo>
                    <a:pt x="475853" y="1235694"/>
                  </a:lnTo>
                  <a:lnTo>
                    <a:pt x="471884" y="1236091"/>
                  </a:lnTo>
                  <a:lnTo>
                    <a:pt x="467915" y="1235694"/>
                  </a:lnTo>
                  <a:lnTo>
                    <a:pt x="463947" y="1234105"/>
                  </a:lnTo>
                  <a:lnTo>
                    <a:pt x="459978" y="1232119"/>
                  </a:lnTo>
                  <a:lnTo>
                    <a:pt x="455612" y="1229736"/>
                  </a:lnTo>
                  <a:lnTo>
                    <a:pt x="451247" y="1226558"/>
                  </a:lnTo>
                  <a:lnTo>
                    <a:pt x="447278" y="1222983"/>
                  </a:lnTo>
                  <a:lnTo>
                    <a:pt x="442912" y="1219011"/>
                  </a:lnTo>
                  <a:lnTo>
                    <a:pt x="439340" y="1214245"/>
                  </a:lnTo>
                  <a:lnTo>
                    <a:pt x="434975" y="1209876"/>
                  </a:lnTo>
                  <a:lnTo>
                    <a:pt x="427037" y="1199151"/>
                  </a:lnTo>
                  <a:lnTo>
                    <a:pt x="419100" y="1187235"/>
                  </a:lnTo>
                  <a:lnTo>
                    <a:pt x="411559" y="1175716"/>
                  </a:lnTo>
                  <a:lnTo>
                    <a:pt x="404415" y="1163800"/>
                  </a:lnTo>
                  <a:lnTo>
                    <a:pt x="398065" y="1151884"/>
                  </a:lnTo>
                  <a:lnTo>
                    <a:pt x="388144" y="1130833"/>
                  </a:lnTo>
                  <a:lnTo>
                    <a:pt x="381000" y="1116136"/>
                  </a:lnTo>
                  <a:lnTo>
                    <a:pt x="379015" y="1110575"/>
                  </a:lnTo>
                  <a:lnTo>
                    <a:pt x="379015" y="1108589"/>
                  </a:lnTo>
                  <a:lnTo>
                    <a:pt x="379015" y="1102631"/>
                  </a:lnTo>
                  <a:lnTo>
                    <a:pt x="379015" y="1099056"/>
                  </a:lnTo>
                  <a:lnTo>
                    <a:pt x="378619" y="1094687"/>
                  </a:lnTo>
                  <a:lnTo>
                    <a:pt x="377428" y="1089921"/>
                  </a:lnTo>
                  <a:lnTo>
                    <a:pt x="375840" y="1085154"/>
                  </a:lnTo>
                  <a:lnTo>
                    <a:pt x="374253" y="1080388"/>
                  </a:lnTo>
                  <a:lnTo>
                    <a:pt x="371872" y="1075622"/>
                  </a:lnTo>
                  <a:lnTo>
                    <a:pt x="368300" y="1070855"/>
                  </a:lnTo>
                  <a:lnTo>
                    <a:pt x="363934" y="1066883"/>
                  </a:lnTo>
                  <a:lnTo>
                    <a:pt x="361553" y="1064500"/>
                  </a:lnTo>
                  <a:lnTo>
                    <a:pt x="359172" y="1062514"/>
                  </a:lnTo>
                  <a:lnTo>
                    <a:pt x="355997" y="1060925"/>
                  </a:lnTo>
                  <a:lnTo>
                    <a:pt x="352822" y="1059336"/>
                  </a:lnTo>
                  <a:lnTo>
                    <a:pt x="349250" y="1057747"/>
                  </a:lnTo>
                  <a:lnTo>
                    <a:pt x="345678" y="1056556"/>
                  </a:lnTo>
                  <a:lnTo>
                    <a:pt x="341312" y="1055761"/>
                  </a:lnTo>
                  <a:lnTo>
                    <a:pt x="336947" y="1054967"/>
                  </a:lnTo>
                  <a:lnTo>
                    <a:pt x="332581" y="1054173"/>
                  </a:lnTo>
                  <a:lnTo>
                    <a:pt x="328215" y="1052981"/>
                  </a:lnTo>
                  <a:lnTo>
                    <a:pt x="323453" y="1050598"/>
                  </a:lnTo>
                  <a:lnTo>
                    <a:pt x="319484" y="1048612"/>
                  </a:lnTo>
                  <a:lnTo>
                    <a:pt x="315119" y="1046229"/>
                  </a:lnTo>
                  <a:lnTo>
                    <a:pt x="311150" y="1043051"/>
                  </a:lnTo>
                  <a:lnTo>
                    <a:pt x="307181" y="1039476"/>
                  </a:lnTo>
                  <a:lnTo>
                    <a:pt x="303212" y="1035504"/>
                  </a:lnTo>
                  <a:lnTo>
                    <a:pt x="299640" y="1031532"/>
                  </a:lnTo>
                  <a:lnTo>
                    <a:pt x="295672" y="1027163"/>
                  </a:lnTo>
                  <a:lnTo>
                    <a:pt x="288528" y="1017233"/>
                  </a:lnTo>
                  <a:lnTo>
                    <a:pt x="281781" y="1006906"/>
                  </a:lnTo>
                  <a:lnTo>
                    <a:pt x="275431" y="994990"/>
                  </a:lnTo>
                  <a:lnTo>
                    <a:pt x="269081" y="982676"/>
                  </a:lnTo>
                  <a:lnTo>
                    <a:pt x="263922" y="969569"/>
                  </a:lnTo>
                  <a:lnTo>
                    <a:pt x="258762" y="956064"/>
                  </a:lnTo>
                  <a:lnTo>
                    <a:pt x="254000" y="942559"/>
                  </a:lnTo>
                  <a:lnTo>
                    <a:pt x="250031" y="928657"/>
                  </a:lnTo>
                  <a:lnTo>
                    <a:pt x="246062" y="914755"/>
                  </a:lnTo>
                  <a:lnTo>
                    <a:pt x="242887" y="901250"/>
                  </a:lnTo>
                  <a:lnTo>
                    <a:pt x="239712" y="888142"/>
                  </a:lnTo>
                  <a:lnTo>
                    <a:pt x="239315" y="884568"/>
                  </a:lnTo>
                  <a:lnTo>
                    <a:pt x="238919" y="880993"/>
                  </a:lnTo>
                  <a:lnTo>
                    <a:pt x="239315" y="877418"/>
                  </a:lnTo>
                  <a:lnTo>
                    <a:pt x="239712" y="873843"/>
                  </a:lnTo>
                  <a:lnTo>
                    <a:pt x="240109" y="870268"/>
                  </a:lnTo>
                  <a:lnTo>
                    <a:pt x="240903" y="866296"/>
                  </a:lnTo>
                  <a:lnTo>
                    <a:pt x="244078" y="859147"/>
                  </a:lnTo>
                  <a:lnTo>
                    <a:pt x="247253" y="851600"/>
                  </a:lnTo>
                  <a:lnTo>
                    <a:pt x="252015" y="844053"/>
                  </a:lnTo>
                  <a:lnTo>
                    <a:pt x="257572" y="836506"/>
                  </a:lnTo>
                  <a:lnTo>
                    <a:pt x="263525" y="828959"/>
                  </a:lnTo>
                  <a:lnTo>
                    <a:pt x="270272" y="821015"/>
                  </a:lnTo>
                  <a:lnTo>
                    <a:pt x="277415" y="813469"/>
                  </a:lnTo>
                  <a:lnTo>
                    <a:pt x="284956" y="806319"/>
                  </a:lnTo>
                  <a:lnTo>
                    <a:pt x="292894" y="799169"/>
                  </a:lnTo>
                  <a:lnTo>
                    <a:pt x="301228" y="792020"/>
                  </a:lnTo>
                  <a:lnTo>
                    <a:pt x="309562" y="784870"/>
                  </a:lnTo>
                  <a:lnTo>
                    <a:pt x="327422" y="771762"/>
                  </a:lnTo>
                  <a:lnTo>
                    <a:pt x="271065" y="641480"/>
                  </a:lnTo>
                  <a:lnTo>
                    <a:pt x="259953" y="660546"/>
                  </a:lnTo>
                  <a:lnTo>
                    <a:pt x="252015" y="674448"/>
                  </a:lnTo>
                  <a:lnTo>
                    <a:pt x="245665" y="687159"/>
                  </a:lnTo>
                  <a:lnTo>
                    <a:pt x="243681" y="690733"/>
                  </a:lnTo>
                  <a:lnTo>
                    <a:pt x="240903" y="694308"/>
                  </a:lnTo>
                  <a:lnTo>
                    <a:pt x="238125" y="697486"/>
                  </a:lnTo>
                  <a:lnTo>
                    <a:pt x="234950" y="700266"/>
                  </a:lnTo>
                  <a:lnTo>
                    <a:pt x="231378" y="702649"/>
                  </a:lnTo>
                  <a:lnTo>
                    <a:pt x="227409" y="704635"/>
                  </a:lnTo>
                  <a:lnTo>
                    <a:pt x="223837" y="705827"/>
                  </a:lnTo>
                  <a:lnTo>
                    <a:pt x="219472" y="707019"/>
                  </a:lnTo>
                  <a:lnTo>
                    <a:pt x="213519" y="707416"/>
                  </a:lnTo>
                  <a:lnTo>
                    <a:pt x="209947" y="707416"/>
                  </a:lnTo>
                  <a:lnTo>
                    <a:pt x="206375" y="707019"/>
                  </a:lnTo>
                  <a:lnTo>
                    <a:pt x="203200" y="705827"/>
                  </a:lnTo>
                  <a:lnTo>
                    <a:pt x="199628" y="704635"/>
                  </a:lnTo>
                  <a:lnTo>
                    <a:pt x="196850" y="703047"/>
                  </a:lnTo>
                  <a:lnTo>
                    <a:pt x="193675" y="701458"/>
                  </a:lnTo>
                  <a:lnTo>
                    <a:pt x="190897" y="699075"/>
                  </a:lnTo>
                  <a:lnTo>
                    <a:pt x="188119" y="696691"/>
                  </a:lnTo>
                  <a:lnTo>
                    <a:pt x="9922" y="515568"/>
                  </a:lnTo>
                  <a:lnTo>
                    <a:pt x="7937" y="513184"/>
                  </a:lnTo>
                  <a:lnTo>
                    <a:pt x="5953" y="510801"/>
                  </a:lnTo>
                  <a:lnTo>
                    <a:pt x="3969" y="508021"/>
                  </a:lnTo>
                  <a:lnTo>
                    <a:pt x="2778" y="505240"/>
                  </a:lnTo>
                  <a:lnTo>
                    <a:pt x="1587" y="502063"/>
                  </a:lnTo>
                  <a:lnTo>
                    <a:pt x="794" y="499282"/>
                  </a:lnTo>
                  <a:lnTo>
                    <a:pt x="397" y="496105"/>
                  </a:lnTo>
                  <a:lnTo>
                    <a:pt x="0" y="493324"/>
                  </a:lnTo>
                  <a:lnTo>
                    <a:pt x="0" y="490147"/>
                  </a:lnTo>
                  <a:lnTo>
                    <a:pt x="0" y="486969"/>
                  </a:lnTo>
                  <a:lnTo>
                    <a:pt x="397" y="484189"/>
                  </a:lnTo>
                  <a:lnTo>
                    <a:pt x="1190" y="481011"/>
                  </a:lnTo>
                  <a:lnTo>
                    <a:pt x="1984" y="477833"/>
                  </a:lnTo>
                  <a:lnTo>
                    <a:pt x="3175" y="475053"/>
                  </a:lnTo>
                  <a:lnTo>
                    <a:pt x="4762" y="472273"/>
                  </a:lnTo>
                  <a:lnTo>
                    <a:pt x="7144" y="469889"/>
                  </a:lnTo>
                  <a:lnTo>
                    <a:pt x="12700" y="461548"/>
                  </a:lnTo>
                  <a:lnTo>
                    <a:pt x="26987" y="444071"/>
                  </a:lnTo>
                  <a:lnTo>
                    <a:pt x="48419" y="417062"/>
                  </a:lnTo>
                  <a:lnTo>
                    <a:pt x="76597" y="382902"/>
                  </a:lnTo>
                  <a:lnTo>
                    <a:pt x="92869" y="363439"/>
                  </a:lnTo>
                  <a:lnTo>
                    <a:pt x="111125" y="342785"/>
                  </a:lnTo>
                  <a:lnTo>
                    <a:pt x="130572" y="320939"/>
                  </a:lnTo>
                  <a:lnTo>
                    <a:pt x="151209" y="297901"/>
                  </a:lnTo>
                  <a:lnTo>
                    <a:pt x="173037" y="274069"/>
                  </a:lnTo>
                  <a:lnTo>
                    <a:pt x="196453" y="249840"/>
                  </a:lnTo>
                  <a:lnTo>
                    <a:pt x="220265" y="224816"/>
                  </a:lnTo>
                  <a:lnTo>
                    <a:pt x="245269" y="200190"/>
                  </a:lnTo>
                  <a:lnTo>
                    <a:pt x="258365" y="187479"/>
                  </a:lnTo>
                  <a:lnTo>
                    <a:pt x="271462" y="175166"/>
                  </a:lnTo>
                  <a:lnTo>
                    <a:pt x="284162" y="163647"/>
                  </a:lnTo>
                  <a:lnTo>
                    <a:pt x="297259" y="152525"/>
                  </a:lnTo>
                  <a:lnTo>
                    <a:pt x="321865" y="131474"/>
                  </a:lnTo>
                  <a:lnTo>
                    <a:pt x="346472" y="112011"/>
                  </a:lnTo>
                  <a:lnTo>
                    <a:pt x="369887" y="94137"/>
                  </a:lnTo>
                  <a:lnTo>
                    <a:pt x="392906" y="78646"/>
                  </a:lnTo>
                  <a:lnTo>
                    <a:pt x="413940" y="64347"/>
                  </a:lnTo>
                  <a:lnTo>
                    <a:pt x="434181" y="51239"/>
                  </a:lnTo>
                  <a:lnTo>
                    <a:pt x="452040" y="40117"/>
                  </a:lnTo>
                  <a:lnTo>
                    <a:pt x="469106" y="30584"/>
                  </a:lnTo>
                  <a:lnTo>
                    <a:pt x="483791" y="22640"/>
                  </a:lnTo>
                  <a:lnTo>
                    <a:pt x="496491" y="15888"/>
                  </a:lnTo>
                  <a:lnTo>
                    <a:pt x="514747" y="6752"/>
                  </a:lnTo>
                  <a:lnTo>
                    <a:pt x="522685" y="3178"/>
                  </a:lnTo>
                  <a:lnTo>
                    <a:pt x="527447" y="1192"/>
                  </a:lnTo>
                  <a:lnTo>
                    <a:pt x="532606" y="397"/>
                  </a:lnTo>
                  <a:lnTo>
                    <a:pt x="53776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82642" name="矩形 25"/>
            <p:cNvSpPr>
              <a:spLocks noChangeArrowheads="1"/>
            </p:cNvSpPr>
            <p:nvPr/>
          </p:nvSpPr>
          <p:spPr bwMode="auto">
            <a:xfrm>
              <a:off x="10174170" y="3083832"/>
              <a:ext cx="153828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buFont typeface="Arial" charset="0"/>
                <a:buNone/>
              </a:pPr>
              <a:r>
                <a:rPr lang="zh-CN" altLang="en-US" sz="3200" b="1">
                  <a:solidFill>
                    <a:schemeClr val="bg1"/>
                  </a:solidFill>
                  <a:latin typeface="楷体_GB2312" pitchFamily="49" charset="-122"/>
                  <a:ea typeface="楷体_GB2312" pitchFamily="49" charset="-122"/>
                  <a:sym typeface="微软雅黑" pitchFamily="34" charset="-122"/>
                </a:rPr>
                <a:t>灵活</a:t>
              </a:r>
            </a:p>
          </p:txBody>
        </p:sp>
      </p:grp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7140575" y="1793875"/>
            <a:ext cx="2282825" cy="1968500"/>
            <a:chOff x="7140214" y="1793875"/>
            <a:chExt cx="2282825" cy="1968500"/>
          </a:xfrm>
        </p:grpSpPr>
        <p:sp>
          <p:nvSpPr>
            <p:cNvPr id="282637" name="六边形 22"/>
            <p:cNvSpPr>
              <a:spLocks noChangeArrowheads="1"/>
            </p:cNvSpPr>
            <p:nvPr/>
          </p:nvSpPr>
          <p:spPr bwMode="auto">
            <a:xfrm>
              <a:off x="7140214" y="1793875"/>
              <a:ext cx="2282825" cy="1968500"/>
            </a:xfrm>
            <a:prstGeom prst="hexagon">
              <a:avLst>
                <a:gd name="adj" fmla="val 25014"/>
                <a:gd name="vf" fmla="val 115470"/>
              </a:avLst>
            </a:prstGeom>
            <a:solidFill>
              <a:srgbClr val="0070C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buFont typeface="Arial" charset="0"/>
                <a:buNone/>
              </a:pPr>
              <a:endParaRPr lang="zh-CN" altLang="en-US"/>
            </a:p>
          </p:txBody>
        </p:sp>
        <p:sp>
          <p:nvSpPr>
            <p:cNvPr id="282638" name="KSO_Shape"/>
            <p:cNvSpPr>
              <a:spLocks noChangeArrowheads="1"/>
            </p:cNvSpPr>
            <p:nvPr/>
          </p:nvSpPr>
          <p:spPr bwMode="auto">
            <a:xfrm>
              <a:off x="7702644" y="2000250"/>
              <a:ext cx="1009650" cy="942975"/>
            </a:xfrm>
            <a:custGeom>
              <a:avLst/>
              <a:gdLst>
                <a:gd name="T0" fmla="*/ 618706 w 2063750"/>
                <a:gd name="T1" fmla="*/ 457001 h 1925638"/>
                <a:gd name="T2" fmla="*/ 589528 w 2063750"/>
                <a:gd name="T3" fmla="*/ 480489 h 1925638"/>
                <a:gd name="T4" fmla="*/ 572223 w 2063750"/>
                <a:gd name="T5" fmla="*/ 447405 h 1925638"/>
                <a:gd name="T6" fmla="*/ 911744 w 2063750"/>
                <a:gd name="T7" fmla="*/ 303329 h 1925638"/>
                <a:gd name="T8" fmla="*/ 916346 w 2063750"/>
                <a:gd name="T9" fmla="*/ 326764 h 1925638"/>
                <a:gd name="T10" fmla="*/ 827472 w 2063750"/>
                <a:gd name="T11" fmla="*/ 327764 h 1925638"/>
                <a:gd name="T12" fmla="*/ 829773 w 2063750"/>
                <a:gd name="T13" fmla="*/ 304186 h 1925638"/>
                <a:gd name="T14" fmla="*/ 363040 w 2063750"/>
                <a:gd name="T15" fmla="*/ 308330 h 1925638"/>
                <a:gd name="T16" fmla="*/ 356148 w 2063750"/>
                <a:gd name="T17" fmla="*/ 331050 h 1925638"/>
                <a:gd name="T18" fmla="*/ 269560 w 2063750"/>
                <a:gd name="T19" fmla="*/ 321476 h 1925638"/>
                <a:gd name="T20" fmla="*/ 282771 w 2063750"/>
                <a:gd name="T21" fmla="*/ 301614 h 1925638"/>
                <a:gd name="T22" fmla="*/ 622853 w 2063750"/>
                <a:gd name="T23" fmla="*/ 274255 h 1925638"/>
                <a:gd name="T24" fmla="*/ 585524 w 2063750"/>
                <a:gd name="T25" fmla="*/ 414465 h 1925638"/>
                <a:gd name="T26" fmla="*/ 566359 w 2063750"/>
                <a:gd name="T27" fmla="*/ 269959 h 1925638"/>
                <a:gd name="T28" fmla="*/ 585430 w 2063750"/>
                <a:gd name="T29" fmla="*/ 193412 h 1925638"/>
                <a:gd name="T30" fmla="*/ 491371 w 2063750"/>
                <a:gd name="T31" fmla="*/ 222158 h 1925638"/>
                <a:gd name="T32" fmla="*/ 448213 w 2063750"/>
                <a:gd name="T33" fmla="*/ 302360 h 1925638"/>
                <a:gd name="T34" fmla="*/ 460974 w 2063750"/>
                <a:gd name="T35" fmla="*/ 379831 h 1925638"/>
                <a:gd name="T36" fmla="*/ 521051 w 2063750"/>
                <a:gd name="T37" fmla="*/ 466501 h 1925638"/>
                <a:gd name="T38" fmla="*/ 661566 w 2063750"/>
                <a:gd name="T39" fmla="*/ 494385 h 1925638"/>
                <a:gd name="T40" fmla="*/ 712323 w 2063750"/>
                <a:gd name="T41" fmla="*/ 406996 h 1925638"/>
                <a:gd name="T42" fmla="*/ 741143 w 2063750"/>
                <a:gd name="T43" fmla="*/ 340018 h 1925638"/>
                <a:gd name="T44" fmla="*/ 726375 w 2063750"/>
                <a:gd name="T45" fmla="*/ 248030 h 1925638"/>
                <a:gd name="T46" fmla="*/ 647658 w 2063750"/>
                <a:gd name="T47" fmla="*/ 199736 h 1925638"/>
                <a:gd name="T48" fmla="*/ 624860 w 2063750"/>
                <a:gd name="T49" fmla="*/ 161935 h 1925638"/>
                <a:gd name="T50" fmla="*/ 725801 w 2063750"/>
                <a:gd name="T51" fmla="*/ 200024 h 1925638"/>
                <a:gd name="T52" fmla="*/ 775842 w 2063750"/>
                <a:gd name="T53" fmla="*/ 292874 h 1925638"/>
                <a:gd name="T54" fmla="*/ 761503 w 2063750"/>
                <a:gd name="T55" fmla="*/ 391617 h 1925638"/>
                <a:gd name="T56" fmla="*/ 706732 w 2063750"/>
                <a:gd name="T57" fmla="*/ 467075 h 1925638"/>
                <a:gd name="T58" fmla="*/ 674901 w 2063750"/>
                <a:gd name="T59" fmla="*/ 604770 h 1925638"/>
                <a:gd name="T60" fmla="*/ 599195 w 2063750"/>
                <a:gd name="T61" fmla="*/ 636534 h 1925638"/>
                <a:gd name="T62" fmla="*/ 476246 w 2063750"/>
                <a:gd name="T63" fmla="*/ 637362 h 1925638"/>
                <a:gd name="T64" fmla="*/ 432795 w 2063750"/>
                <a:gd name="T65" fmla="*/ 662473 h 1925638"/>
                <a:gd name="T66" fmla="*/ 573043 w 2063750"/>
                <a:gd name="T67" fmla="*/ 676391 h 1925638"/>
                <a:gd name="T68" fmla="*/ 787576 w 2063750"/>
                <a:gd name="T69" fmla="*/ 590441 h 1925638"/>
                <a:gd name="T70" fmla="*/ 865589 w 2063750"/>
                <a:gd name="T71" fmla="*/ 588719 h 1925638"/>
                <a:gd name="T72" fmla="*/ 830730 w 2063750"/>
                <a:gd name="T73" fmla="*/ 657924 h 1925638"/>
                <a:gd name="T74" fmla="*/ 895703 w 2063750"/>
                <a:gd name="T75" fmla="*/ 641236 h 1925638"/>
                <a:gd name="T76" fmla="*/ 930694 w 2063750"/>
                <a:gd name="T77" fmla="*/ 658312 h 1925638"/>
                <a:gd name="T78" fmla="*/ 883371 w 2063750"/>
                <a:gd name="T79" fmla="*/ 698776 h 1925638"/>
                <a:gd name="T80" fmla="*/ 545941 w 2063750"/>
                <a:gd name="T81" fmla="*/ 861781 h 1925638"/>
                <a:gd name="T82" fmla="*/ 266302 w 2063750"/>
                <a:gd name="T83" fmla="*/ 839253 h 1925638"/>
                <a:gd name="T84" fmla="*/ 24522 w 2063750"/>
                <a:gd name="T85" fmla="*/ 679979 h 1925638"/>
                <a:gd name="T86" fmla="*/ 135804 w 2063750"/>
                <a:gd name="T87" fmla="*/ 668356 h 1925638"/>
                <a:gd name="T88" fmla="*/ 272899 w 2063750"/>
                <a:gd name="T89" fmla="*/ 592306 h 1925638"/>
                <a:gd name="T90" fmla="*/ 500691 w 2063750"/>
                <a:gd name="T91" fmla="*/ 517669 h 1925638"/>
                <a:gd name="T92" fmla="*/ 449647 w 2063750"/>
                <a:gd name="T93" fmla="*/ 423525 h 1925638"/>
                <a:gd name="T94" fmla="*/ 417960 w 2063750"/>
                <a:gd name="T95" fmla="*/ 346629 h 1925638"/>
                <a:gd name="T96" fmla="*/ 434305 w 2063750"/>
                <a:gd name="T97" fmla="*/ 234519 h 1925638"/>
                <a:gd name="T98" fmla="*/ 521051 w 2063750"/>
                <a:gd name="T99" fmla="*/ 171853 h 1925638"/>
                <a:gd name="T100" fmla="*/ 826870 w 2063750"/>
                <a:gd name="T101" fmla="*/ 99486 h 1925638"/>
                <a:gd name="T102" fmla="*/ 831754 w 2063750"/>
                <a:gd name="T103" fmla="*/ 122885 h 1925638"/>
                <a:gd name="T104" fmla="*/ 762228 w 2063750"/>
                <a:gd name="T105" fmla="*/ 170547 h 1925638"/>
                <a:gd name="T106" fmla="*/ 809920 w 2063750"/>
                <a:gd name="T107" fmla="*/ 101065 h 1925638"/>
                <a:gd name="T108" fmla="*/ 442504 w 2063750"/>
                <a:gd name="T109" fmla="*/ 149874 h 1925638"/>
                <a:gd name="T110" fmla="*/ 437950 w 2063750"/>
                <a:gd name="T111" fmla="*/ 173274 h 1925638"/>
                <a:gd name="T112" fmla="*/ 370348 w 2063750"/>
                <a:gd name="T113" fmla="*/ 119010 h 1925638"/>
                <a:gd name="T114" fmla="*/ 381591 w 2063750"/>
                <a:gd name="T115" fmla="*/ 97906 h 1925638"/>
                <a:gd name="T116" fmla="*/ 610809 w 2063750"/>
                <a:gd name="T117" fmla="*/ 13946 h 1925638"/>
                <a:gd name="T118" fmla="*/ 595467 w 2063750"/>
                <a:gd name="T119" fmla="*/ 96902 h 1925638"/>
                <a:gd name="T120" fmla="*/ 579982 w 2063750"/>
                <a:gd name="T121" fmla="*/ 13946 h 1925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63750"/>
                <a:gd name="T184" fmla="*/ 0 h 1925638"/>
                <a:gd name="T185" fmla="*/ 2063750 w 2063750"/>
                <a:gd name="T186" fmla="*/ 1925638 h 192563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63750" h="1925638">
                  <a:moveTo>
                    <a:pt x="1310496" y="957198"/>
                  </a:moveTo>
                  <a:lnTo>
                    <a:pt x="1315880" y="957198"/>
                  </a:lnTo>
                  <a:lnTo>
                    <a:pt x="1321581" y="957198"/>
                  </a:lnTo>
                  <a:lnTo>
                    <a:pt x="1326965" y="958465"/>
                  </a:lnTo>
                  <a:lnTo>
                    <a:pt x="1332032" y="959732"/>
                  </a:lnTo>
                  <a:lnTo>
                    <a:pt x="1337099" y="961316"/>
                  </a:lnTo>
                  <a:lnTo>
                    <a:pt x="1341850" y="963533"/>
                  </a:lnTo>
                  <a:lnTo>
                    <a:pt x="1346284" y="966383"/>
                  </a:lnTo>
                  <a:lnTo>
                    <a:pt x="1350718" y="969234"/>
                  </a:lnTo>
                  <a:lnTo>
                    <a:pt x="1354202" y="973035"/>
                  </a:lnTo>
                  <a:lnTo>
                    <a:pt x="1357685" y="976519"/>
                  </a:lnTo>
                  <a:lnTo>
                    <a:pt x="1360536" y="980637"/>
                  </a:lnTo>
                  <a:lnTo>
                    <a:pt x="1363386" y="985072"/>
                  </a:lnTo>
                  <a:lnTo>
                    <a:pt x="1365603" y="989506"/>
                  </a:lnTo>
                  <a:lnTo>
                    <a:pt x="1367503" y="994574"/>
                  </a:lnTo>
                  <a:lnTo>
                    <a:pt x="1369087" y="999959"/>
                  </a:lnTo>
                  <a:lnTo>
                    <a:pt x="1369720" y="1005344"/>
                  </a:lnTo>
                  <a:lnTo>
                    <a:pt x="1370037" y="1010728"/>
                  </a:lnTo>
                  <a:lnTo>
                    <a:pt x="1369720" y="1016113"/>
                  </a:lnTo>
                  <a:lnTo>
                    <a:pt x="1369087" y="1021181"/>
                  </a:lnTo>
                  <a:lnTo>
                    <a:pt x="1367503" y="1026566"/>
                  </a:lnTo>
                  <a:lnTo>
                    <a:pt x="1365603" y="1031634"/>
                  </a:lnTo>
                  <a:lnTo>
                    <a:pt x="1363386" y="1036385"/>
                  </a:lnTo>
                  <a:lnTo>
                    <a:pt x="1360536" y="1040503"/>
                  </a:lnTo>
                  <a:lnTo>
                    <a:pt x="1357685" y="1044620"/>
                  </a:lnTo>
                  <a:lnTo>
                    <a:pt x="1354202" y="1048738"/>
                  </a:lnTo>
                  <a:lnTo>
                    <a:pt x="1350718" y="1051906"/>
                  </a:lnTo>
                  <a:lnTo>
                    <a:pt x="1346284" y="1055073"/>
                  </a:lnTo>
                  <a:lnTo>
                    <a:pt x="1341850" y="1057290"/>
                  </a:lnTo>
                  <a:lnTo>
                    <a:pt x="1337099" y="1059507"/>
                  </a:lnTo>
                  <a:lnTo>
                    <a:pt x="1332032" y="1061408"/>
                  </a:lnTo>
                  <a:lnTo>
                    <a:pt x="1326965" y="1062675"/>
                  </a:lnTo>
                  <a:lnTo>
                    <a:pt x="1321581" y="1063308"/>
                  </a:lnTo>
                  <a:lnTo>
                    <a:pt x="1315880" y="1063625"/>
                  </a:lnTo>
                  <a:lnTo>
                    <a:pt x="1310496" y="1063308"/>
                  </a:lnTo>
                  <a:lnTo>
                    <a:pt x="1305428" y="1062675"/>
                  </a:lnTo>
                  <a:lnTo>
                    <a:pt x="1300361" y="1061408"/>
                  </a:lnTo>
                  <a:lnTo>
                    <a:pt x="1295294" y="1059507"/>
                  </a:lnTo>
                  <a:lnTo>
                    <a:pt x="1290543" y="1057290"/>
                  </a:lnTo>
                  <a:lnTo>
                    <a:pt x="1286109" y="1055073"/>
                  </a:lnTo>
                  <a:lnTo>
                    <a:pt x="1281992" y="1051906"/>
                  </a:lnTo>
                  <a:lnTo>
                    <a:pt x="1278191" y="1048738"/>
                  </a:lnTo>
                  <a:lnTo>
                    <a:pt x="1275024" y="1044620"/>
                  </a:lnTo>
                  <a:lnTo>
                    <a:pt x="1271857" y="1040503"/>
                  </a:lnTo>
                  <a:lnTo>
                    <a:pt x="1269324" y="1036385"/>
                  </a:lnTo>
                  <a:lnTo>
                    <a:pt x="1267107" y="1031634"/>
                  </a:lnTo>
                  <a:lnTo>
                    <a:pt x="1265206" y="1026566"/>
                  </a:lnTo>
                  <a:lnTo>
                    <a:pt x="1263940" y="1021181"/>
                  </a:lnTo>
                  <a:lnTo>
                    <a:pt x="1263306" y="1016113"/>
                  </a:lnTo>
                  <a:lnTo>
                    <a:pt x="1262989" y="1010728"/>
                  </a:lnTo>
                  <a:lnTo>
                    <a:pt x="1263306" y="1005344"/>
                  </a:lnTo>
                  <a:lnTo>
                    <a:pt x="1263940" y="999959"/>
                  </a:lnTo>
                  <a:lnTo>
                    <a:pt x="1265206" y="994574"/>
                  </a:lnTo>
                  <a:lnTo>
                    <a:pt x="1267107" y="989506"/>
                  </a:lnTo>
                  <a:lnTo>
                    <a:pt x="1269324" y="985072"/>
                  </a:lnTo>
                  <a:lnTo>
                    <a:pt x="1271857" y="980637"/>
                  </a:lnTo>
                  <a:lnTo>
                    <a:pt x="1275024" y="976519"/>
                  </a:lnTo>
                  <a:lnTo>
                    <a:pt x="1278191" y="973035"/>
                  </a:lnTo>
                  <a:lnTo>
                    <a:pt x="1281992" y="969234"/>
                  </a:lnTo>
                  <a:lnTo>
                    <a:pt x="1286109" y="966383"/>
                  </a:lnTo>
                  <a:lnTo>
                    <a:pt x="1290543" y="963533"/>
                  </a:lnTo>
                  <a:lnTo>
                    <a:pt x="1295294" y="961316"/>
                  </a:lnTo>
                  <a:lnTo>
                    <a:pt x="1300361" y="959732"/>
                  </a:lnTo>
                  <a:lnTo>
                    <a:pt x="1305428" y="958465"/>
                  </a:lnTo>
                  <a:lnTo>
                    <a:pt x="1310496" y="957198"/>
                  </a:lnTo>
                  <a:close/>
                  <a:moveTo>
                    <a:pt x="1856524" y="666750"/>
                  </a:moveTo>
                  <a:lnTo>
                    <a:pt x="2002690" y="666750"/>
                  </a:lnTo>
                  <a:lnTo>
                    <a:pt x="2005874" y="667066"/>
                  </a:lnTo>
                  <a:lnTo>
                    <a:pt x="2009695" y="667382"/>
                  </a:lnTo>
                  <a:lnTo>
                    <a:pt x="2012561" y="668330"/>
                  </a:lnTo>
                  <a:lnTo>
                    <a:pt x="2016064" y="669595"/>
                  </a:lnTo>
                  <a:lnTo>
                    <a:pt x="2018930" y="670859"/>
                  </a:lnTo>
                  <a:lnTo>
                    <a:pt x="2021796" y="672755"/>
                  </a:lnTo>
                  <a:lnTo>
                    <a:pt x="2024344" y="674335"/>
                  </a:lnTo>
                  <a:lnTo>
                    <a:pt x="2026891" y="676863"/>
                  </a:lnTo>
                  <a:lnTo>
                    <a:pt x="2029121" y="679076"/>
                  </a:lnTo>
                  <a:lnTo>
                    <a:pt x="2031031" y="681920"/>
                  </a:lnTo>
                  <a:lnTo>
                    <a:pt x="2032623" y="684764"/>
                  </a:lnTo>
                  <a:lnTo>
                    <a:pt x="2034216" y="687292"/>
                  </a:lnTo>
                  <a:lnTo>
                    <a:pt x="2035489" y="690769"/>
                  </a:lnTo>
                  <a:lnTo>
                    <a:pt x="2036126" y="693929"/>
                  </a:lnTo>
                  <a:lnTo>
                    <a:pt x="2036763" y="697405"/>
                  </a:lnTo>
                  <a:lnTo>
                    <a:pt x="2036763" y="700566"/>
                  </a:lnTo>
                  <a:lnTo>
                    <a:pt x="2036763" y="704358"/>
                  </a:lnTo>
                  <a:lnTo>
                    <a:pt x="2036126" y="707834"/>
                  </a:lnTo>
                  <a:lnTo>
                    <a:pt x="2035489" y="710995"/>
                  </a:lnTo>
                  <a:lnTo>
                    <a:pt x="2034216" y="714155"/>
                  </a:lnTo>
                  <a:lnTo>
                    <a:pt x="2032623" y="716999"/>
                  </a:lnTo>
                  <a:lnTo>
                    <a:pt x="2031031" y="720160"/>
                  </a:lnTo>
                  <a:lnTo>
                    <a:pt x="2029121" y="722688"/>
                  </a:lnTo>
                  <a:lnTo>
                    <a:pt x="2026891" y="724900"/>
                  </a:lnTo>
                  <a:lnTo>
                    <a:pt x="2024344" y="727112"/>
                  </a:lnTo>
                  <a:lnTo>
                    <a:pt x="2021796" y="729009"/>
                  </a:lnTo>
                  <a:lnTo>
                    <a:pt x="2018930" y="730905"/>
                  </a:lnTo>
                  <a:lnTo>
                    <a:pt x="2016064" y="732169"/>
                  </a:lnTo>
                  <a:lnTo>
                    <a:pt x="2012561" y="733433"/>
                  </a:lnTo>
                  <a:lnTo>
                    <a:pt x="2009695" y="734381"/>
                  </a:lnTo>
                  <a:lnTo>
                    <a:pt x="2005874" y="734697"/>
                  </a:lnTo>
                  <a:lnTo>
                    <a:pt x="2002690" y="735013"/>
                  </a:lnTo>
                  <a:lnTo>
                    <a:pt x="1856524" y="735013"/>
                  </a:lnTo>
                  <a:lnTo>
                    <a:pt x="1853339" y="734697"/>
                  </a:lnTo>
                  <a:lnTo>
                    <a:pt x="1849518" y="734381"/>
                  </a:lnTo>
                  <a:lnTo>
                    <a:pt x="1846652" y="733433"/>
                  </a:lnTo>
                  <a:lnTo>
                    <a:pt x="1843149" y="732169"/>
                  </a:lnTo>
                  <a:lnTo>
                    <a:pt x="1840283" y="730905"/>
                  </a:lnTo>
                  <a:lnTo>
                    <a:pt x="1837417" y="729009"/>
                  </a:lnTo>
                  <a:lnTo>
                    <a:pt x="1834870" y="727112"/>
                  </a:lnTo>
                  <a:lnTo>
                    <a:pt x="1832322" y="724900"/>
                  </a:lnTo>
                  <a:lnTo>
                    <a:pt x="1830093" y="722688"/>
                  </a:lnTo>
                  <a:lnTo>
                    <a:pt x="1828182" y="720160"/>
                  </a:lnTo>
                  <a:lnTo>
                    <a:pt x="1826590" y="716999"/>
                  </a:lnTo>
                  <a:lnTo>
                    <a:pt x="1824998" y="714155"/>
                  </a:lnTo>
                  <a:lnTo>
                    <a:pt x="1823724" y="710995"/>
                  </a:lnTo>
                  <a:lnTo>
                    <a:pt x="1823087" y="707834"/>
                  </a:lnTo>
                  <a:lnTo>
                    <a:pt x="1822450" y="704358"/>
                  </a:lnTo>
                  <a:lnTo>
                    <a:pt x="1822450" y="700566"/>
                  </a:lnTo>
                  <a:lnTo>
                    <a:pt x="1822450" y="697405"/>
                  </a:lnTo>
                  <a:lnTo>
                    <a:pt x="1823087" y="693929"/>
                  </a:lnTo>
                  <a:lnTo>
                    <a:pt x="1823724" y="690769"/>
                  </a:lnTo>
                  <a:lnTo>
                    <a:pt x="1824998" y="687292"/>
                  </a:lnTo>
                  <a:lnTo>
                    <a:pt x="1826590" y="684764"/>
                  </a:lnTo>
                  <a:lnTo>
                    <a:pt x="1828182" y="681920"/>
                  </a:lnTo>
                  <a:lnTo>
                    <a:pt x="1830093" y="679076"/>
                  </a:lnTo>
                  <a:lnTo>
                    <a:pt x="1832322" y="676863"/>
                  </a:lnTo>
                  <a:lnTo>
                    <a:pt x="1834870" y="674335"/>
                  </a:lnTo>
                  <a:lnTo>
                    <a:pt x="1837417" y="672755"/>
                  </a:lnTo>
                  <a:lnTo>
                    <a:pt x="1840283" y="670859"/>
                  </a:lnTo>
                  <a:lnTo>
                    <a:pt x="1843149" y="669595"/>
                  </a:lnTo>
                  <a:lnTo>
                    <a:pt x="1846652" y="668330"/>
                  </a:lnTo>
                  <a:lnTo>
                    <a:pt x="1849518" y="667382"/>
                  </a:lnTo>
                  <a:lnTo>
                    <a:pt x="1853339" y="667066"/>
                  </a:lnTo>
                  <a:lnTo>
                    <a:pt x="1856524" y="666750"/>
                  </a:lnTo>
                  <a:close/>
                  <a:moveTo>
                    <a:pt x="629654" y="666750"/>
                  </a:moveTo>
                  <a:lnTo>
                    <a:pt x="775285" y="666750"/>
                  </a:lnTo>
                  <a:lnTo>
                    <a:pt x="778783" y="667066"/>
                  </a:lnTo>
                  <a:lnTo>
                    <a:pt x="781962" y="667382"/>
                  </a:lnTo>
                  <a:lnTo>
                    <a:pt x="785460" y="668330"/>
                  </a:lnTo>
                  <a:lnTo>
                    <a:pt x="788640" y="669595"/>
                  </a:lnTo>
                  <a:lnTo>
                    <a:pt x="791819" y="670859"/>
                  </a:lnTo>
                  <a:lnTo>
                    <a:pt x="794363" y="672755"/>
                  </a:lnTo>
                  <a:lnTo>
                    <a:pt x="797225" y="674335"/>
                  </a:lnTo>
                  <a:lnTo>
                    <a:pt x="799451" y="676863"/>
                  </a:lnTo>
                  <a:lnTo>
                    <a:pt x="801677" y="679076"/>
                  </a:lnTo>
                  <a:lnTo>
                    <a:pt x="803902" y="681920"/>
                  </a:lnTo>
                  <a:lnTo>
                    <a:pt x="805492" y="684764"/>
                  </a:lnTo>
                  <a:lnTo>
                    <a:pt x="806764" y="687292"/>
                  </a:lnTo>
                  <a:lnTo>
                    <a:pt x="808036" y="690769"/>
                  </a:lnTo>
                  <a:lnTo>
                    <a:pt x="808990" y="693929"/>
                  </a:lnTo>
                  <a:lnTo>
                    <a:pt x="809626" y="697405"/>
                  </a:lnTo>
                  <a:lnTo>
                    <a:pt x="809626" y="700566"/>
                  </a:lnTo>
                  <a:lnTo>
                    <a:pt x="809626" y="704358"/>
                  </a:lnTo>
                  <a:lnTo>
                    <a:pt x="808990" y="707834"/>
                  </a:lnTo>
                  <a:lnTo>
                    <a:pt x="808036" y="710995"/>
                  </a:lnTo>
                  <a:lnTo>
                    <a:pt x="806764" y="714155"/>
                  </a:lnTo>
                  <a:lnTo>
                    <a:pt x="805492" y="716999"/>
                  </a:lnTo>
                  <a:lnTo>
                    <a:pt x="803902" y="720160"/>
                  </a:lnTo>
                  <a:lnTo>
                    <a:pt x="801677" y="722688"/>
                  </a:lnTo>
                  <a:lnTo>
                    <a:pt x="799451" y="724900"/>
                  </a:lnTo>
                  <a:lnTo>
                    <a:pt x="797225" y="727112"/>
                  </a:lnTo>
                  <a:lnTo>
                    <a:pt x="794363" y="729009"/>
                  </a:lnTo>
                  <a:lnTo>
                    <a:pt x="791819" y="730905"/>
                  </a:lnTo>
                  <a:lnTo>
                    <a:pt x="788640" y="732169"/>
                  </a:lnTo>
                  <a:lnTo>
                    <a:pt x="785460" y="733433"/>
                  </a:lnTo>
                  <a:lnTo>
                    <a:pt x="781962" y="734381"/>
                  </a:lnTo>
                  <a:lnTo>
                    <a:pt x="778783" y="734697"/>
                  </a:lnTo>
                  <a:lnTo>
                    <a:pt x="775285" y="735013"/>
                  </a:lnTo>
                  <a:lnTo>
                    <a:pt x="629654" y="735013"/>
                  </a:lnTo>
                  <a:lnTo>
                    <a:pt x="626156" y="734697"/>
                  </a:lnTo>
                  <a:lnTo>
                    <a:pt x="622976" y="734381"/>
                  </a:lnTo>
                  <a:lnTo>
                    <a:pt x="619479" y="733433"/>
                  </a:lnTo>
                  <a:lnTo>
                    <a:pt x="616299" y="732169"/>
                  </a:lnTo>
                  <a:lnTo>
                    <a:pt x="613119" y="730905"/>
                  </a:lnTo>
                  <a:lnTo>
                    <a:pt x="610576" y="729009"/>
                  </a:lnTo>
                  <a:lnTo>
                    <a:pt x="607714" y="727112"/>
                  </a:lnTo>
                  <a:lnTo>
                    <a:pt x="605488" y="724900"/>
                  </a:lnTo>
                  <a:lnTo>
                    <a:pt x="603262" y="722688"/>
                  </a:lnTo>
                  <a:lnTo>
                    <a:pt x="601036" y="720160"/>
                  </a:lnTo>
                  <a:lnTo>
                    <a:pt x="599447" y="716999"/>
                  </a:lnTo>
                  <a:lnTo>
                    <a:pt x="598175" y="714155"/>
                  </a:lnTo>
                  <a:lnTo>
                    <a:pt x="596903" y="710995"/>
                  </a:lnTo>
                  <a:lnTo>
                    <a:pt x="596267" y="707834"/>
                  </a:lnTo>
                  <a:lnTo>
                    <a:pt x="595313" y="704358"/>
                  </a:lnTo>
                  <a:lnTo>
                    <a:pt x="595313" y="700566"/>
                  </a:lnTo>
                  <a:lnTo>
                    <a:pt x="595313" y="697405"/>
                  </a:lnTo>
                  <a:lnTo>
                    <a:pt x="596267" y="693929"/>
                  </a:lnTo>
                  <a:lnTo>
                    <a:pt x="596903" y="690769"/>
                  </a:lnTo>
                  <a:lnTo>
                    <a:pt x="598175" y="687292"/>
                  </a:lnTo>
                  <a:lnTo>
                    <a:pt x="599447" y="684764"/>
                  </a:lnTo>
                  <a:lnTo>
                    <a:pt x="601036" y="681920"/>
                  </a:lnTo>
                  <a:lnTo>
                    <a:pt x="603262" y="679076"/>
                  </a:lnTo>
                  <a:lnTo>
                    <a:pt x="605488" y="676863"/>
                  </a:lnTo>
                  <a:lnTo>
                    <a:pt x="607714" y="674335"/>
                  </a:lnTo>
                  <a:lnTo>
                    <a:pt x="610576" y="672755"/>
                  </a:lnTo>
                  <a:lnTo>
                    <a:pt x="613119" y="670859"/>
                  </a:lnTo>
                  <a:lnTo>
                    <a:pt x="616299" y="669595"/>
                  </a:lnTo>
                  <a:lnTo>
                    <a:pt x="619479" y="668330"/>
                  </a:lnTo>
                  <a:lnTo>
                    <a:pt x="622976" y="667382"/>
                  </a:lnTo>
                  <a:lnTo>
                    <a:pt x="626156" y="667066"/>
                  </a:lnTo>
                  <a:lnTo>
                    <a:pt x="629654" y="666750"/>
                  </a:lnTo>
                  <a:close/>
                  <a:moveTo>
                    <a:pt x="1315880" y="528637"/>
                  </a:moveTo>
                  <a:lnTo>
                    <a:pt x="1321897" y="528954"/>
                  </a:lnTo>
                  <a:lnTo>
                    <a:pt x="1327598" y="529904"/>
                  </a:lnTo>
                  <a:lnTo>
                    <a:pt x="1333615" y="531805"/>
                  </a:lnTo>
                  <a:lnTo>
                    <a:pt x="1339316" y="534655"/>
                  </a:lnTo>
                  <a:lnTo>
                    <a:pt x="1345017" y="537823"/>
                  </a:lnTo>
                  <a:lnTo>
                    <a:pt x="1350084" y="541941"/>
                  </a:lnTo>
                  <a:lnTo>
                    <a:pt x="1354835" y="546375"/>
                  </a:lnTo>
                  <a:lnTo>
                    <a:pt x="1359586" y="551760"/>
                  </a:lnTo>
                  <a:lnTo>
                    <a:pt x="1364020" y="557778"/>
                  </a:lnTo>
                  <a:lnTo>
                    <a:pt x="1367503" y="564430"/>
                  </a:lnTo>
                  <a:lnTo>
                    <a:pt x="1370987" y="571398"/>
                  </a:lnTo>
                  <a:lnTo>
                    <a:pt x="1373837" y="579634"/>
                  </a:lnTo>
                  <a:lnTo>
                    <a:pt x="1375104" y="583751"/>
                  </a:lnTo>
                  <a:lnTo>
                    <a:pt x="1376371" y="588186"/>
                  </a:lnTo>
                  <a:lnTo>
                    <a:pt x="1377955" y="597055"/>
                  </a:lnTo>
                  <a:lnTo>
                    <a:pt x="1379222" y="606557"/>
                  </a:lnTo>
                  <a:lnTo>
                    <a:pt x="1379538" y="616377"/>
                  </a:lnTo>
                  <a:lnTo>
                    <a:pt x="1379222" y="627463"/>
                  </a:lnTo>
                  <a:lnTo>
                    <a:pt x="1378905" y="637915"/>
                  </a:lnTo>
                  <a:lnTo>
                    <a:pt x="1378588" y="647101"/>
                  </a:lnTo>
                  <a:lnTo>
                    <a:pt x="1377955" y="655970"/>
                  </a:lnTo>
                  <a:lnTo>
                    <a:pt x="1376054" y="673074"/>
                  </a:lnTo>
                  <a:lnTo>
                    <a:pt x="1373204" y="690179"/>
                  </a:lnTo>
                  <a:lnTo>
                    <a:pt x="1370037" y="706967"/>
                  </a:lnTo>
                  <a:lnTo>
                    <a:pt x="1366237" y="725021"/>
                  </a:lnTo>
                  <a:lnTo>
                    <a:pt x="1361803" y="745293"/>
                  </a:lnTo>
                  <a:lnTo>
                    <a:pt x="1357369" y="769366"/>
                  </a:lnTo>
                  <a:lnTo>
                    <a:pt x="1352301" y="797873"/>
                  </a:lnTo>
                  <a:lnTo>
                    <a:pt x="1346917" y="830815"/>
                  </a:lnTo>
                  <a:lnTo>
                    <a:pt x="1344384" y="849503"/>
                  </a:lnTo>
                  <a:lnTo>
                    <a:pt x="1341533" y="870092"/>
                  </a:lnTo>
                  <a:lnTo>
                    <a:pt x="1338683" y="892264"/>
                  </a:lnTo>
                  <a:lnTo>
                    <a:pt x="1335832" y="916654"/>
                  </a:lnTo>
                  <a:lnTo>
                    <a:pt x="1296561" y="916654"/>
                  </a:lnTo>
                  <a:lnTo>
                    <a:pt x="1293710" y="892264"/>
                  </a:lnTo>
                  <a:lnTo>
                    <a:pt x="1290860" y="870092"/>
                  </a:lnTo>
                  <a:lnTo>
                    <a:pt x="1288326" y="849820"/>
                  </a:lnTo>
                  <a:lnTo>
                    <a:pt x="1285792" y="831132"/>
                  </a:lnTo>
                  <a:lnTo>
                    <a:pt x="1280092" y="797873"/>
                  </a:lnTo>
                  <a:lnTo>
                    <a:pt x="1275341" y="769366"/>
                  </a:lnTo>
                  <a:lnTo>
                    <a:pt x="1270590" y="745293"/>
                  </a:lnTo>
                  <a:lnTo>
                    <a:pt x="1266473" y="725021"/>
                  </a:lnTo>
                  <a:lnTo>
                    <a:pt x="1262356" y="706967"/>
                  </a:lnTo>
                  <a:lnTo>
                    <a:pt x="1258872" y="690179"/>
                  </a:lnTo>
                  <a:lnTo>
                    <a:pt x="1256339" y="673074"/>
                  </a:lnTo>
                  <a:lnTo>
                    <a:pt x="1254438" y="655970"/>
                  </a:lnTo>
                  <a:lnTo>
                    <a:pt x="1253805" y="647101"/>
                  </a:lnTo>
                  <a:lnTo>
                    <a:pt x="1252855" y="637915"/>
                  </a:lnTo>
                  <a:lnTo>
                    <a:pt x="1252538" y="627463"/>
                  </a:lnTo>
                  <a:lnTo>
                    <a:pt x="1252538" y="616377"/>
                  </a:lnTo>
                  <a:lnTo>
                    <a:pt x="1252855" y="606557"/>
                  </a:lnTo>
                  <a:lnTo>
                    <a:pt x="1254122" y="597055"/>
                  </a:lnTo>
                  <a:lnTo>
                    <a:pt x="1255705" y="588186"/>
                  </a:lnTo>
                  <a:lnTo>
                    <a:pt x="1256972" y="583751"/>
                  </a:lnTo>
                  <a:lnTo>
                    <a:pt x="1258239" y="579634"/>
                  </a:lnTo>
                  <a:lnTo>
                    <a:pt x="1261406" y="571398"/>
                  </a:lnTo>
                  <a:lnTo>
                    <a:pt x="1264573" y="564430"/>
                  </a:lnTo>
                  <a:lnTo>
                    <a:pt x="1268374" y="557778"/>
                  </a:lnTo>
                  <a:lnTo>
                    <a:pt x="1272807" y="551760"/>
                  </a:lnTo>
                  <a:lnTo>
                    <a:pt x="1277241" y="546375"/>
                  </a:lnTo>
                  <a:lnTo>
                    <a:pt x="1281992" y="541941"/>
                  </a:lnTo>
                  <a:lnTo>
                    <a:pt x="1287376" y="537823"/>
                  </a:lnTo>
                  <a:lnTo>
                    <a:pt x="1293077" y="534655"/>
                  </a:lnTo>
                  <a:lnTo>
                    <a:pt x="1298778" y="531805"/>
                  </a:lnTo>
                  <a:lnTo>
                    <a:pt x="1304162" y="529904"/>
                  </a:lnTo>
                  <a:lnTo>
                    <a:pt x="1310179" y="528954"/>
                  </a:lnTo>
                  <a:lnTo>
                    <a:pt x="1315880" y="528637"/>
                  </a:lnTo>
                  <a:close/>
                  <a:moveTo>
                    <a:pt x="1316038" y="427125"/>
                  </a:moveTo>
                  <a:lnTo>
                    <a:pt x="1306196" y="427443"/>
                  </a:lnTo>
                  <a:lnTo>
                    <a:pt x="1296353" y="427761"/>
                  </a:lnTo>
                  <a:lnTo>
                    <a:pt x="1283971" y="428715"/>
                  </a:lnTo>
                  <a:lnTo>
                    <a:pt x="1269048" y="430622"/>
                  </a:lnTo>
                  <a:lnTo>
                    <a:pt x="1252221" y="432529"/>
                  </a:lnTo>
                  <a:lnTo>
                    <a:pt x="1233806" y="435390"/>
                  </a:lnTo>
                  <a:lnTo>
                    <a:pt x="1224281" y="437615"/>
                  </a:lnTo>
                  <a:lnTo>
                    <a:pt x="1214121" y="439523"/>
                  </a:lnTo>
                  <a:lnTo>
                    <a:pt x="1204278" y="441748"/>
                  </a:lnTo>
                  <a:lnTo>
                    <a:pt x="1193483" y="444609"/>
                  </a:lnTo>
                  <a:lnTo>
                    <a:pt x="1183323" y="447470"/>
                  </a:lnTo>
                  <a:lnTo>
                    <a:pt x="1172528" y="450967"/>
                  </a:lnTo>
                  <a:lnTo>
                    <a:pt x="1161733" y="454463"/>
                  </a:lnTo>
                  <a:lnTo>
                    <a:pt x="1150938" y="458914"/>
                  </a:lnTo>
                  <a:lnTo>
                    <a:pt x="1140143" y="463364"/>
                  </a:lnTo>
                  <a:lnTo>
                    <a:pt x="1129348" y="467814"/>
                  </a:lnTo>
                  <a:lnTo>
                    <a:pt x="1118871" y="473218"/>
                  </a:lnTo>
                  <a:lnTo>
                    <a:pt x="1108393" y="478940"/>
                  </a:lnTo>
                  <a:lnTo>
                    <a:pt x="1097916" y="484980"/>
                  </a:lnTo>
                  <a:lnTo>
                    <a:pt x="1088073" y="491338"/>
                  </a:lnTo>
                  <a:lnTo>
                    <a:pt x="1078231" y="498331"/>
                  </a:lnTo>
                  <a:lnTo>
                    <a:pt x="1069023" y="505960"/>
                  </a:lnTo>
                  <a:lnTo>
                    <a:pt x="1059498" y="514225"/>
                  </a:lnTo>
                  <a:lnTo>
                    <a:pt x="1050926" y="522808"/>
                  </a:lnTo>
                  <a:lnTo>
                    <a:pt x="1043623" y="530755"/>
                  </a:lnTo>
                  <a:lnTo>
                    <a:pt x="1036638" y="539656"/>
                  </a:lnTo>
                  <a:lnTo>
                    <a:pt x="1029971" y="548557"/>
                  </a:lnTo>
                  <a:lnTo>
                    <a:pt x="1023938" y="557775"/>
                  </a:lnTo>
                  <a:lnTo>
                    <a:pt x="1018541" y="567312"/>
                  </a:lnTo>
                  <a:lnTo>
                    <a:pt x="1013461" y="577166"/>
                  </a:lnTo>
                  <a:lnTo>
                    <a:pt x="1009333" y="587656"/>
                  </a:lnTo>
                  <a:lnTo>
                    <a:pt x="1005206" y="598464"/>
                  </a:lnTo>
                  <a:lnTo>
                    <a:pt x="1001713" y="608954"/>
                  </a:lnTo>
                  <a:lnTo>
                    <a:pt x="998856" y="620398"/>
                  </a:lnTo>
                  <a:lnTo>
                    <a:pt x="996633" y="632160"/>
                  </a:lnTo>
                  <a:lnTo>
                    <a:pt x="994728" y="643922"/>
                  </a:lnTo>
                  <a:lnTo>
                    <a:pt x="993458" y="656319"/>
                  </a:lnTo>
                  <a:lnTo>
                    <a:pt x="992506" y="668716"/>
                  </a:lnTo>
                  <a:lnTo>
                    <a:pt x="992506" y="681750"/>
                  </a:lnTo>
                  <a:lnTo>
                    <a:pt x="992506" y="694783"/>
                  </a:lnTo>
                  <a:lnTo>
                    <a:pt x="993141" y="707498"/>
                  </a:lnTo>
                  <a:lnTo>
                    <a:pt x="994093" y="719260"/>
                  </a:lnTo>
                  <a:lnTo>
                    <a:pt x="994728" y="730704"/>
                  </a:lnTo>
                  <a:lnTo>
                    <a:pt x="996316" y="741829"/>
                  </a:lnTo>
                  <a:lnTo>
                    <a:pt x="997586" y="752002"/>
                  </a:lnTo>
                  <a:lnTo>
                    <a:pt x="998856" y="762174"/>
                  </a:lnTo>
                  <a:lnTo>
                    <a:pt x="1000443" y="771393"/>
                  </a:lnTo>
                  <a:lnTo>
                    <a:pt x="1002031" y="780611"/>
                  </a:lnTo>
                  <a:lnTo>
                    <a:pt x="1003936" y="789194"/>
                  </a:lnTo>
                  <a:lnTo>
                    <a:pt x="1005841" y="797777"/>
                  </a:lnTo>
                  <a:lnTo>
                    <a:pt x="1008063" y="805724"/>
                  </a:lnTo>
                  <a:lnTo>
                    <a:pt x="1010603" y="813035"/>
                  </a:lnTo>
                  <a:lnTo>
                    <a:pt x="1012826" y="820347"/>
                  </a:lnTo>
                  <a:lnTo>
                    <a:pt x="1015683" y="827022"/>
                  </a:lnTo>
                  <a:lnTo>
                    <a:pt x="1018223" y="833698"/>
                  </a:lnTo>
                  <a:lnTo>
                    <a:pt x="1020763" y="840055"/>
                  </a:lnTo>
                  <a:lnTo>
                    <a:pt x="1023621" y="846095"/>
                  </a:lnTo>
                  <a:lnTo>
                    <a:pt x="1026478" y="851817"/>
                  </a:lnTo>
                  <a:lnTo>
                    <a:pt x="1032828" y="862943"/>
                  </a:lnTo>
                  <a:lnTo>
                    <a:pt x="1039496" y="872797"/>
                  </a:lnTo>
                  <a:lnTo>
                    <a:pt x="1046481" y="882652"/>
                  </a:lnTo>
                  <a:lnTo>
                    <a:pt x="1053466" y="891552"/>
                  </a:lnTo>
                  <a:lnTo>
                    <a:pt x="1061086" y="900135"/>
                  </a:lnTo>
                  <a:lnTo>
                    <a:pt x="1076643" y="917301"/>
                  </a:lnTo>
                  <a:lnTo>
                    <a:pt x="1091883" y="934467"/>
                  </a:lnTo>
                  <a:lnTo>
                    <a:pt x="1099821" y="943367"/>
                  </a:lnTo>
                  <a:lnTo>
                    <a:pt x="1107441" y="952904"/>
                  </a:lnTo>
                  <a:lnTo>
                    <a:pt x="1115061" y="962758"/>
                  </a:lnTo>
                  <a:lnTo>
                    <a:pt x="1122681" y="973566"/>
                  </a:lnTo>
                  <a:lnTo>
                    <a:pt x="1129983" y="985010"/>
                  </a:lnTo>
                  <a:lnTo>
                    <a:pt x="1136968" y="996772"/>
                  </a:lnTo>
                  <a:lnTo>
                    <a:pt x="1143953" y="1009805"/>
                  </a:lnTo>
                  <a:lnTo>
                    <a:pt x="1150938" y="1024427"/>
                  </a:lnTo>
                  <a:lnTo>
                    <a:pt x="1153796" y="1031739"/>
                  </a:lnTo>
                  <a:lnTo>
                    <a:pt x="1157288" y="1039686"/>
                  </a:lnTo>
                  <a:lnTo>
                    <a:pt x="1160146" y="1047633"/>
                  </a:lnTo>
                  <a:lnTo>
                    <a:pt x="1162686" y="1056216"/>
                  </a:lnTo>
                  <a:lnTo>
                    <a:pt x="1165543" y="1064799"/>
                  </a:lnTo>
                  <a:lnTo>
                    <a:pt x="1168083" y="1074017"/>
                  </a:lnTo>
                  <a:lnTo>
                    <a:pt x="1170941" y="1083554"/>
                  </a:lnTo>
                  <a:lnTo>
                    <a:pt x="1173163" y="1093408"/>
                  </a:lnTo>
                  <a:lnTo>
                    <a:pt x="1175386" y="1103580"/>
                  </a:lnTo>
                  <a:lnTo>
                    <a:pt x="1177608" y="1114388"/>
                  </a:lnTo>
                  <a:lnTo>
                    <a:pt x="1179513" y="1125196"/>
                  </a:lnTo>
                  <a:lnTo>
                    <a:pt x="1181418" y="1136958"/>
                  </a:lnTo>
                  <a:lnTo>
                    <a:pt x="1181680" y="1141412"/>
                  </a:lnTo>
                  <a:lnTo>
                    <a:pt x="1456680" y="1141412"/>
                  </a:lnTo>
                  <a:lnTo>
                    <a:pt x="1456691" y="1136958"/>
                  </a:lnTo>
                  <a:lnTo>
                    <a:pt x="1458596" y="1125196"/>
                  </a:lnTo>
                  <a:lnTo>
                    <a:pt x="1460818" y="1114388"/>
                  </a:lnTo>
                  <a:lnTo>
                    <a:pt x="1462723" y="1103580"/>
                  </a:lnTo>
                  <a:lnTo>
                    <a:pt x="1464946" y="1093408"/>
                  </a:lnTo>
                  <a:lnTo>
                    <a:pt x="1467486" y="1083554"/>
                  </a:lnTo>
                  <a:lnTo>
                    <a:pt x="1470026" y="1074017"/>
                  </a:lnTo>
                  <a:lnTo>
                    <a:pt x="1472883" y="1064799"/>
                  </a:lnTo>
                  <a:lnTo>
                    <a:pt x="1475423" y="1056216"/>
                  </a:lnTo>
                  <a:lnTo>
                    <a:pt x="1478281" y="1047633"/>
                  </a:lnTo>
                  <a:lnTo>
                    <a:pt x="1481456" y="1039686"/>
                  </a:lnTo>
                  <a:lnTo>
                    <a:pt x="1484313" y="1031739"/>
                  </a:lnTo>
                  <a:lnTo>
                    <a:pt x="1487806" y="1024427"/>
                  </a:lnTo>
                  <a:lnTo>
                    <a:pt x="1494156" y="1009805"/>
                  </a:lnTo>
                  <a:lnTo>
                    <a:pt x="1501141" y="996772"/>
                  </a:lnTo>
                  <a:lnTo>
                    <a:pt x="1508443" y="985010"/>
                  </a:lnTo>
                  <a:lnTo>
                    <a:pt x="1515746" y="973566"/>
                  </a:lnTo>
                  <a:lnTo>
                    <a:pt x="1523048" y="962758"/>
                  </a:lnTo>
                  <a:lnTo>
                    <a:pt x="1530986" y="952904"/>
                  </a:lnTo>
                  <a:lnTo>
                    <a:pt x="1538606" y="943367"/>
                  </a:lnTo>
                  <a:lnTo>
                    <a:pt x="1546543" y="934467"/>
                  </a:lnTo>
                  <a:lnTo>
                    <a:pt x="1561466" y="917301"/>
                  </a:lnTo>
                  <a:lnTo>
                    <a:pt x="1577341" y="900135"/>
                  </a:lnTo>
                  <a:lnTo>
                    <a:pt x="1584643" y="891552"/>
                  </a:lnTo>
                  <a:lnTo>
                    <a:pt x="1591946" y="882652"/>
                  </a:lnTo>
                  <a:lnTo>
                    <a:pt x="1598613" y="872797"/>
                  </a:lnTo>
                  <a:lnTo>
                    <a:pt x="1605281" y="862943"/>
                  </a:lnTo>
                  <a:lnTo>
                    <a:pt x="1611631" y="851817"/>
                  </a:lnTo>
                  <a:lnTo>
                    <a:pt x="1614806" y="846095"/>
                  </a:lnTo>
                  <a:lnTo>
                    <a:pt x="1617346" y="840055"/>
                  </a:lnTo>
                  <a:lnTo>
                    <a:pt x="1620203" y="833698"/>
                  </a:lnTo>
                  <a:lnTo>
                    <a:pt x="1623061" y="827022"/>
                  </a:lnTo>
                  <a:lnTo>
                    <a:pt x="1625283" y="820347"/>
                  </a:lnTo>
                  <a:lnTo>
                    <a:pt x="1628141" y="813035"/>
                  </a:lnTo>
                  <a:lnTo>
                    <a:pt x="1630046" y="805724"/>
                  </a:lnTo>
                  <a:lnTo>
                    <a:pt x="1632268" y="797777"/>
                  </a:lnTo>
                  <a:lnTo>
                    <a:pt x="1634491" y="789194"/>
                  </a:lnTo>
                  <a:lnTo>
                    <a:pt x="1636396" y="780611"/>
                  </a:lnTo>
                  <a:lnTo>
                    <a:pt x="1637983" y="771393"/>
                  </a:lnTo>
                  <a:lnTo>
                    <a:pt x="1639571" y="762174"/>
                  </a:lnTo>
                  <a:lnTo>
                    <a:pt x="1641158" y="752002"/>
                  </a:lnTo>
                  <a:lnTo>
                    <a:pt x="1642428" y="741829"/>
                  </a:lnTo>
                  <a:lnTo>
                    <a:pt x="1643381" y="730704"/>
                  </a:lnTo>
                  <a:lnTo>
                    <a:pt x="1644333" y="719260"/>
                  </a:lnTo>
                  <a:lnTo>
                    <a:pt x="1644968" y="707498"/>
                  </a:lnTo>
                  <a:lnTo>
                    <a:pt x="1645603" y="694783"/>
                  </a:lnTo>
                  <a:lnTo>
                    <a:pt x="1645921" y="681750"/>
                  </a:lnTo>
                  <a:lnTo>
                    <a:pt x="1645603" y="668716"/>
                  </a:lnTo>
                  <a:lnTo>
                    <a:pt x="1644968" y="656319"/>
                  </a:lnTo>
                  <a:lnTo>
                    <a:pt x="1643698" y="643922"/>
                  </a:lnTo>
                  <a:lnTo>
                    <a:pt x="1641793" y="632160"/>
                  </a:lnTo>
                  <a:lnTo>
                    <a:pt x="1639253" y="620398"/>
                  </a:lnTo>
                  <a:lnTo>
                    <a:pt x="1636396" y="608954"/>
                  </a:lnTo>
                  <a:lnTo>
                    <a:pt x="1632903" y="598464"/>
                  </a:lnTo>
                  <a:lnTo>
                    <a:pt x="1629411" y="587656"/>
                  </a:lnTo>
                  <a:lnTo>
                    <a:pt x="1624648" y="577166"/>
                  </a:lnTo>
                  <a:lnTo>
                    <a:pt x="1619568" y="567312"/>
                  </a:lnTo>
                  <a:lnTo>
                    <a:pt x="1614488" y="557775"/>
                  </a:lnTo>
                  <a:lnTo>
                    <a:pt x="1608456" y="548557"/>
                  </a:lnTo>
                  <a:lnTo>
                    <a:pt x="1602106" y="539656"/>
                  </a:lnTo>
                  <a:lnTo>
                    <a:pt x="1595121" y="530755"/>
                  </a:lnTo>
                  <a:lnTo>
                    <a:pt x="1587183" y="522808"/>
                  </a:lnTo>
                  <a:lnTo>
                    <a:pt x="1578611" y="514225"/>
                  </a:lnTo>
                  <a:lnTo>
                    <a:pt x="1569721" y="505960"/>
                  </a:lnTo>
                  <a:lnTo>
                    <a:pt x="1559878" y="498331"/>
                  </a:lnTo>
                  <a:lnTo>
                    <a:pt x="1550353" y="491338"/>
                  </a:lnTo>
                  <a:lnTo>
                    <a:pt x="1540193" y="484980"/>
                  </a:lnTo>
                  <a:lnTo>
                    <a:pt x="1529716" y="478622"/>
                  </a:lnTo>
                  <a:lnTo>
                    <a:pt x="1519556" y="473218"/>
                  </a:lnTo>
                  <a:lnTo>
                    <a:pt x="1508761" y="467814"/>
                  </a:lnTo>
                  <a:lnTo>
                    <a:pt x="1497966" y="463046"/>
                  </a:lnTo>
                  <a:lnTo>
                    <a:pt x="1487488" y="458596"/>
                  </a:lnTo>
                  <a:lnTo>
                    <a:pt x="1476376" y="454463"/>
                  </a:lnTo>
                  <a:lnTo>
                    <a:pt x="1465581" y="450967"/>
                  </a:lnTo>
                  <a:lnTo>
                    <a:pt x="1455103" y="447470"/>
                  </a:lnTo>
                  <a:lnTo>
                    <a:pt x="1444308" y="444609"/>
                  </a:lnTo>
                  <a:lnTo>
                    <a:pt x="1434148" y="441748"/>
                  </a:lnTo>
                  <a:lnTo>
                    <a:pt x="1423988" y="439523"/>
                  </a:lnTo>
                  <a:lnTo>
                    <a:pt x="1413828" y="437615"/>
                  </a:lnTo>
                  <a:lnTo>
                    <a:pt x="1404303" y="435390"/>
                  </a:lnTo>
                  <a:lnTo>
                    <a:pt x="1385888" y="432529"/>
                  </a:lnTo>
                  <a:lnTo>
                    <a:pt x="1369061" y="430304"/>
                  </a:lnTo>
                  <a:lnTo>
                    <a:pt x="1354456" y="428715"/>
                  </a:lnTo>
                  <a:lnTo>
                    <a:pt x="1342073" y="427761"/>
                  </a:lnTo>
                  <a:lnTo>
                    <a:pt x="1332866" y="427443"/>
                  </a:lnTo>
                  <a:lnTo>
                    <a:pt x="1323023" y="427125"/>
                  </a:lnTo>
                  <a:lnTo>
                    <a:pt x="1316038" y="427125"/>
                  </a:lnTo>
                  <a:close/>
                  <a:moveTo>
                    <a:pt x="1309371" y="354012"/>
                  </a:moveTo>
                  <a:lnTo>
                    <a:pt x="1315403" y="354012"/>
                  </a:lnTo>
                  <a:lnTo>
                    <a:pt x="1322071" y="354012"/>
                  </a:lnTo>
                  <a:lnTo>
                    <a:pt x="1328103" y="354012"/>
                  </a:lnTo>
                  <a:lnTo>
                    <a:pt x="1337628" y="354330"/>
                  </a:lnTo>
                  <a:lnTo>
                    <a:pt x="1350011" y="354966"/>
                  </a:lnTo>
                  <a:lnTo>
                    <a:pt x="1365568" y="356237"/>
                  </a:lnTo>
                  <a:lnTo>
                    <a:pt x="1383666" y="358145"/>
                  </a:lnTo>
                  <a:lnTo>
                    <a:pt x="1403351" y="361006"/>
                  </a:lnTo>
                  <a:lnTo>
                    <a:pt x="1413828" y="362913"/>
                  </a:lnTo>
                  <a:lnTo>
                    <a:pt x="1424941" y="364820"/>
                  </a:lnTo>
                  <a:lnTo>
                    <a:pt x="1436371" y="367363"/>
                  </a:lnTo>
                  <a:lnTo>
                    <a:pt x="1448118" y="369906"/>
                  </a:lnTo>
                  <a:lnTo>
                    <a:pt x="1460183" y="373085"/>
                  </a:lnTo>
                  <a:lnTo>
                    <a:pt x="1471931" y="376264"/>
                  </a:lnTo>
                  <a:lnTo>
                    <a:pt x="1484313" y="380079"/>
                  </a:lnTo>
                  <a:lnTo>
                    <a:pt x="1497013" y="383893"/>
                  </a:lnTo>
                  <a:lnTo>
                    <a:pt x="1509396" y="388661"/>
                  </a:lnTo>
                  <a:lnTo>
                    <a:pt x="1522096" y="393748"/>
                  </a:lnTo>
                  <a:lnTo>
                    <a:pt x="1534478" y="399152"/>
                  </a:lnTo>
                  <a:lnTo>
                    <a:pt x="1547178" y="405191"/>
                  </a:lnTo>
                  <a:lnTo>
                    <a:pt x="1559561" y="411549"/>
                  </a:lnTo>
                  <a:lnTo>
                    <a:pt x="1571943" y="418542"/>
                  </a:lnTo>
                  <a:lnTo>
                    <a:pt x="1584008" y="425854"/>
                  </a:lnTo>
                  <a:lnTo>
                    <a:pt x="1595756" y="433801"/>
                  </a:lnTo>
                  <a:lnTo>
                    <a:pt x="1607186" y="442384"/>
                  </a:lnTo>
                  <a:lnTo>
                    <a:pt x="1618616" y="451602"/>
                  </a:lnTo>
                  <a:lnTo>
                    <a:pt x="1629728" y="461139"/>
                  </a:lnTo>
                  <a:lnTo>
                    <a:pt x="1640206" y="471629"/>
                  </a:lnTo>
                  <a:lnTo>
                    <a:pt x="1650366" y="483073"/>
                  </a:lnTo>
                  <a:lnTo>
                    <a:pt x="1659891" y="494199"/>
                  </a:lnTo>
                  <a:lnTo>
                    <a:pt x="1668463" y="506278"/>
                  </a:lnTo>
                  <a:lnTo>
                    <a:pt x="1672591" y="512318"/>
                  </a:lnTo>
                  <a:lnTo>
                    <a:pt x="1676401" y="518676"/>
                  </a:lnTo>
                  <a:lnTo>
                    <a:pt x="1680211" y="525033"/>
                  </a:lnTo>
                  <a:lnTo>
                    <a:pt x="1683703" y="531391"/>
                  </a:lnTo>
                  <a:lnTo>
                    <a:pt x="1690371" y="544424"/>
                  </a:lnTo>
                  <a:lnTo>
                    <a:pt x="1696403" y="558093"/>
                  </a:lnTo>
                  <a:lnTo>
                    <a:pt x="1701801" y="572398"/>
                  </a:lnTo>
                  <a:lnTo>
                    <a:pt x="1706563" y="586703"/>
                  </a:lnTo>
                  <a:lnTo>
                    <a:pt x="1710056" y="601325"/>
                  </a:lnTo>
                  <a:lnTo>
                    <a:pt x="1713548" y="616266"/>
                  </a:lnTo>
                  <a:lnTo>
                    <a:pt x="1715771" y="631842"/>
                  </a:lnTo>
                  <a:lnTo>
                    <a:pt x="1717993" y="647736"/>
                  </a:lnTo>
                  <a:lnTo>
                    <a:pt x="1718946" y="663948"/>
                  </a:lnTo>
                  <a:lnTo>
                    <a:pt x="1719263" y="680478"/>
                  </a:lnTo>
                  <a:lnTo>
                    <a:pt x="1718946" y="697644"/>
                  </a:lnTo>
                  <a:lnTo>
                    <a:pt x="1718311" y="712584"/>
                  </a:lnTo>
                  <a:lnTo>
                    <a:pt x="1717041" y="727207"/>
                  </a:lnTo>
                  <a:lnTo>
                    <a:pt x="1716088" y="740876"/>
                  </a:lnTo>
                  <a:lnTo>
                    <a:pt x="1714501" y="753909"/>
                  </a:lnTo>
                  <a:lnTo>
                    <a:pt x="1712913" y="766624"/>
                  </a:lnTo>
                  <a:lnTo>
                    <a:pt x="1711326" y="778704"/>
                  </a:lnTo>
                  <a:lnTo>
                    <a:pt x="1709103" y="790148"/>
                  </a:lnTo>
                  <a:lnTo>
                    <a:pt x="1706881" y="801274"/>
                  </a:lnTo>
                  <a:lnTo>
                    <a:pt x="1704658" y="812082"/>
                  </a:lnTo>
                  <a:lnTo>
                    <a:pt x="1701801" y="821936"/>
                  </a:lnTo>
                  <a:lnTo>
                    <a:pt x="1698943" y="831790"/>
                  </a:lnTo>
                  <a:lnTo>
                    <a:pt x="1696086" y="841009"/>
                  </a:lnTo>
                  <a:lnTo>
                    <a:pt x="1692911" y="849910"/>
                  </a:lnTo>
                  <a:lnTo>
                    <a:pt x="1689736" y="858175"/>
                  </a:lnTo>
                  <a:lnTo>
                    <a:pt x="1686243" y="866122"/>
                  </a:lnTo>
                  <a:lnTo>
                    <a:pt x="1682751" y="874069"/>
                  </a:lnTo>
                  <a:lnTo>
                    <a:pt x="1679258" y="881698"/>
                  </a:lnTo>
                  <a:lnTo>
                    <a:pt x="1675448" y="888691"/>
                  </a:lnTo>
                  <a:lnTo>
                    <a:pt x="1671321" y="895367"/>
                  </a:lnTo>
                  <a:lnTo>
                    <a:pt x="1667828" y="902042"/>
                  </a:lnTo>
                  <a:lnTo>
                    <a:pt x="1659573" y="914440"/>
                  </a:lnTo>
                  <a:lnTo>
                    <a:pt x="1651001" y="925884"/>
                  </a:lnTo>
                  <a:lnTo>
                    <a:pt x="1642428" y="936692"/>
                  </a:lnTo>
                  <a:lnTo>
                    <a:pt x="1633856" y="947182"/>
                  </a:lnTo>
                  <a:lnTo>
                    <a:pt x="1624648" y="957036"/>
                  </a:lnTo>
                  <a:lnTo>
                    <a:pt x="1615758" y="966891"/>
                  </a:lnTo>
                  <a:lnTo>
                    <a:pt x="1602423" y="981831"/>
                  </a:lnTo>
                  <a:lnTo>
                    <a:pt x="1595756" y="989460"/>
                  </a:lnTo>
                  <a:lnTo>
                    <a:pt x="1589406" y="997407"/>
                  </a:lnTo>
                  <a:lnTo>
                    <a:pt x="1583056" y="1005672"/>
                  </a:lnTo>
                  <a:lnTo>
                    <a:pt x="1576706" y="1014255"/>
                  </a:lnTo>
                  <a:lnTo>
                    <a:pt x="1570991" y="1023474"/>
                  </a:lnTo>
                  <a:lnTo>
                    <a:pt x="1564958" y="1033010"/>
                  </a:lnTo>
                  <a:lnTo>
                    <a:pt x="1559561" y="1043818"/>
                  </a:lnTo>
                  <a:lnTo>
                    <a:pt x="1554163" y="1054626"/>
                  </a:lnTo>
                  <a:lnTo>
                    <a:pt x="1549083" y="1067024"/>
                  </a:lnTo>
                  <a:lnTo>
                    <a:pt x="1544638" y="1080057"/>
                  </a:lnTo>
                  <a:lnTo>
                    <a:pt x="1540193" y="1094680"/>
                  </a:lnTo>
                  <a:lnTo>
                    <a:pt x="1536383" y="1110256"/>
                  </a:lnTo>
                  <a:lnTo>
                    <a:pt x="1532891" y="1127104"/>
                  </a:lnTo>
                  <a:lnTo>
                    <a:pt x="1529716" y="1144905"/>
                  </a:lnTo>
                  <a:lnTo>
                    <a:pt x="1529716" y="1286999"/>
                  </a:lnTo>
                  <a:lnTo>
                    <a:pt x="1526858" y="1293992"/>
                  </a:lnTo>
                  <a:lnTo>
                    <a:pt x="1525906" y="1296535"/>
                  </a:lnTo>
                  <a:lnTo>
                    <a:pt x="1523366" y="1300986"/>
                  </a:lnTo>
                  <a:lnTo>
                    <a:pt x="1520508" y="1306072"/>
                  </a:lnTo>
                  <a:lnTo>
                    <a:pt x="1516063" y="1312747"/>
                  </a:lnTo>
                  <a:lnTo>
                    <a:pt x="1510348" y="1320694"/>
                  </a:lnTo>
                  <a:lnTo>
                    <a:pt x="1503046" y="1328641"/>
                  </a:lnTo>
                  <a:lnTo>
                    <a:pt x="1499236" y="1333410"/>
                  </a:lnTo>
                  <a:lnTo>
                    <a:pt x="1494473" y="1337542"/>
                  </a:lnTo>
                  <a:lnTo>
                    <a:pt x="1489393" y="1342310"/>
                  </a:lnTo>
                  <a:lnTo>
                    <a:pt x="1483996" y="1346761"/>
                  </a:lnTo>
                  <a:lnTo>
                    <a:pt x="1478281" y="1351211"/>
                  </a:lnTo>
                  <a:lnTo>
                    <a:pt x="1471931" y="1355979"/>
                  </a:lnTo>
                  <a:lnTo>
                    <a:pt x="1465263" y="1360748"/>
                  </a:lnTo>
                  <a:lnTo>
                    <a:pt x="1457961" y="1365516"/>
                  </a:lnTo>
                  <a:lnTo>
                    <a:pt x="1450341" y="1369648"/>
                  </a:lnTo>
                  <a:lnTo>
                    <a:pt x="1442086" y="1374417"/>
                  </a:lnTo>
                  <a:lnTo>
                    <a:pt x="1432878" y="1378867"/>
                  </a:lnTo>
                  <a:lnTo>
                    <a:pt x="1423671" y="1382682"/>
                  </a:lnTo>
                  <a:lnTo>
                    <a:pt x="1413511" y="1386814"/>
                  </a:lnTo>
                  <a:lnTo>
                    <a:pt x="1403351" y="1390311"/>
                  </a:lnTo>
                  <a:lnTo>
                    <a:pt x="1392238" y="1394125"/>
                  </a:lnTo>
                  <a:lnTo>
                    <a:pt x="1380173" y="1397622"/>
                  </a:lnTo>
                  <a:lnTo>
                    <a:pt x="1367791" y="1400483"/>
                  </a:lnTo>
                  <a:lnTo>
                    <a:pt x="1354773" y="1403662"/>
                  </a:lnTo>
                  <a:lnTo>
                    <a:pt x="1341121" y="1405887"/>
                  </a:lnTo>
                  <a:lnTo>
                    <a:pt x="1326833" y="1407794"/>
                  </a:lnTo>
                  <a:lnTo>
                    <a:pt x="1324611" y="1408112"/>
                  </a:lnTo>
                  <a:lnTo>
                    <a:pt x="1311276" y="1407794"/>
                  </a:lnTo>
                  <a:lnTo>
                    <a:pt x="1296988" y="1405887"/>
                  </a:lnTo>
                  <a:lnTo>
                    <a:pt x="1283336" y="1403662"/>
                  </a:lnTo>
                  <a:lnTo>
                    <a:pt x="1270318" y="1400483"/>
                  </a:lnTo>
                  <a:lnTo>
                    <a:pt x="1257936" y="1397622"/>
                  </a:lnTo>
                  <a:lnTo>
                    <a:pt x="1246188" y="1394125"/>
                  </a:lnTo>
                  <a:lnTo>
                    <a:pt x="1235076" y="1390311"/>
                  </a:lnTo>
                  <a:lnTo>
                    <a:pt x="1224598" y="1386814"/>
                  </a:lnTo>
                  <a:lnTo>
                    <a:pt x="1214438" y="1382682"/>
                  </a:lnTo>
                  <a:lnTo>
                    <a:pt x="1205231" y="1378867"/>
                  </a:lnTo>
                  <a:lnTo>
                    <a:pt x="1196658" y="1374417"/>
                  </a:lnTo>
                  <a:lnTo>
                    <a:pt x="1192940" y="1372348"/>
                  </a:lnTo>
                  <a:lnTo>
                    <a:pt x="1177471" y="1376937"/>
                  </a:lnTo>
                  <a:lnTo>
                    <a:pt x="1156831" y="1382967"/>
                  </a:lnTo>
                  <a:lnTo>
                    <a:pt x="1135872" y="1388679"/>
                  </a:lnTo>
                  <a:lnTo>
                    <a:pt x="1094591" y="1399787"/>
                  </a:lnTo>
                  <a:lnTo>
                    <a:pt x="1054580" y="1409625"/>
                  </a:lnTo>
                  <a:lnTo>
                    <a:pt x="1017744" y="1419462"/>
                  </a:lnTo>
                  <a:lnTo>
                    <a:pt x="985672" y="1428031"/>
                  </a:lnTo>
                  <a:lnTo>
                    <a:pt x="971700" y="1432157"/>
                  </a:lnTo>
                  <a:lnTo>
                    <a:pt x="959633" y="1436282"/>
                  </a:lnTo>
                  <a:lnTo>
                    <a:pt x="949471" y="1439773"/>
                  </a:lnTo>
                  <a:lnTo>
                    <a:pt x="941215" y="1443581"/>
                  </a:lnTo>
                  <a:lnTo>
                    <a:pt x="938357" y="1445168"/>
                  </a:lnTo>
                  <a:lnTo>
                    <a:pt x="935499" y="1446755"/>
                  </a:lnTo>
                  <a:lnTo>
                    <a:pt x="933594" y="1448024"/>
                  </a:lnTo>
                  <a:lnTo>
                    <a:pt x="932324" y="1449928"/>
                  </a:lnTo>
                  <a:lnTo>
                    <a:pt x="932006" y="1451198"/>
                  </a:lnTo>
                  <a:lnTo>
                    <a:pt x="932006" y="1452784"/>
                  </a:lnTo>
                  <a:lnTo>
                    <a:pt x="932641" y="1454054"/>
                  </a:lnTo>
                  <a:lnTo>
                    <a:pt x="934229" y="1455641"/>
                  </a:lnTo>
                  <a:lnTo>
                    <a:pt x="938675" y="1457862"/>
                  </a:lnTo>
                  <a:lnTo>
                    <a:pt x="944390" y="1460401"/>
                  </a:lnTo>
                  <a:lnTo>
                    <a:pt x="950741" y="1462940"/>
                  </a:lnTo>
                  <a:lnTo>
                    <a:pt x="958363" y="1465161"/>
                  </a:lnTo>
                  <a:lnTo>
                    <a:pt x="966619" y="1467065"/>
                  </a:lnTo>
                  <a:lnTo>
                    <a:pt x="976145" y="1469604"/>
                  </a:lnTo>
                  <a:lnTo>
                    <a:pt x="985672" y="1471508"/>
                  </a:lnTo>
                  <a:lnTo>
                    <a:pt x="996468" y="1473412"/>
                  </a:lnTo>
                  <a:lnTo>
                    <a:pt x="1019014" y="1477538"/>
                  </a:lnTo>
                  <a:lnTo>
                    <a:pt x="1043783" y="1481029"/>
                  </a:lnTo>
                  <a:lnTo>
                    <a:pt x="1069505" y="1484202"/>
                  </a:lnTo>
                  <a:lnTo>
                    <a:pt x="1095861" y="1486741"/>
                  </a:lnTo>
                  <a:lnTo>
                    <a:pt x="1122218" y="1489597"/>
                  </a:lnTo>
                  <a:lnTo>
                    <a:pt x="1147939" y="1491819"/>
                  </a:lnTo>
                  <a:lnTo>
                    <a:pt x="1172708" y="1493723"/>
                  </a:lnTo>
                  <a:lnTo>
                    <a:pt x="1195889" y="1495309"/>
                  </a:lnTo>
                  <a:lnTo>
                    <a:pt x="1233995" y="1497214"/>
                  </a:lnTo>
                  <a:lnTo>
                    <a:pt x="1247967" y="1497848"/>
                  </a:lnTo>
                  <a:lnTo>
                    <a:pt x="1257811" y="1497848"/>
                  </a:lnTo>
                  <a:lnTo>
                    <a:pt x="1260034" y="1497848"/>
                  </a:lnTo>
                  <a:lnTo>
                    <a:pt x="1262574" y="1497531"/>
                  </a:lnTo>
                  <a:lnTo>
                    <a:pt x="1268925" y="1495944"/>
                  </a:lnTo>
                  <a:lnTo>
                    <a:pt x="1276864" y="1493723"/>
                  </a:lnTo>
                  <a:lnTo>
                    <a:pt x="1286391" y="1490549"/>
                  </a:lnTo>
                  <a:lnTo>
                    <a:pt x="1297187" y="1486106"/>
                  </a:lnTo>
                  <a:lnTo>
                    <a:pt x="1309254" y="1481663"/>
                  </a:lnTo>
                  <a:lnTo>
                    <a:pt x="1337516" y="1470239"/>
                  </a:lnTo>
                  <a:lnTo>
                    <a:pt x="1369588" y="1456593"/>
                  </a:lnTo>
                  <a:lnTo>
                    <a:pt x="1404836" y="1440725"/>
                  </a:lnTo>
                  <a:lnTo>
                    <a:pt x="1483271" y="1406768"/>
                  </a:lnTo>
                  <a:lnTo>
                    <a:pt x="1524870" y="1388679"/>
                  </a:lnTo>
                  <a:lnTo>
                    <a:pt x="1566786" y="1370908"/>
                  </a:lnTo>
                  <a:lnTo>
                    <a:pt x="1608703" y="1354088"/>
                  </a:lnTo>
                  <a:lnTo>
                    <a:pt x="1629343" y="1346154"/>
                  </a:lnTo>
                  <a:lnTo>
                    <a:pt x="1649666" y="1337903"/>
                  </a:lnTo>
                  <a:lnTo>
                    <a:pt x="1669672" y="1330604"/>
                  </a:lnTo>
                  <a:lnTo>
                    <a:pt x="1689043" y="1323622"/>
                  </a:lnTo>
                  <a:lnTo>
                    <a:pt x="1708095" y="1317275"/>
                  </a:lnTo>
                  <a:lnTo>
                    <a:pt x="1726513" y="1311246"/>
                  </a:lnTo>
                  <a:lnTo>
                    <a:pt x="1743978" y="1305851"/>
                  </a:lnTo>
                  <a:lnTo>
                    <a:pt x="1760491" y="1301725"/>
                  </a:lnTo>
                  <a:lnTo>
                    <a:pt x="1776368" y="1297599"/>
                  </a:lnTo>
                  <a:lnTo>
                    <a:pt x="1790976" y="1294743"/>
                  </a:lnTo>
                  <a:lnTo>
                    <a:pt x="1804630" y="1292204"/>
                  </a:lnTo>
                  <a:lnTo>
                    <a:pt x="1817650" y="1290618"/>
                  </a:lnTo>
                  <a:lnTo>
                    <a:pt x="1829717" y="1289031"/>
                  </a:lnTo>
                  <a:lnTo>
                    <a:pt x="1840831" y="1288396"/>
                  </a:lnTo>
                  <a:lnTo>
                    <a:pt x="1851310" y="1287762"/>
                  </a:lnTo>
                  <a:lnTo>
                    <a:pt x="1860836" y="1287127"/>
                  </a:lnTo>
                  <a:lnTo>
                    <a:pt x="1869728" y="1287762"/>
                  </a:lnTo>
                  <a:lnTo>
                    <a:pt x="1877984" y="1288396"/>
                  </a:lnTo>
                  <a:lnTo>
                    <a:pt x="1885605" y="1289348"/>
                  </a:lnTo>
                  <a:lnTo>
                    <a:pt x="1892274" y="1290618"/>
                  </a:lnTo>
                  <a:lnTo>
                    <a:pt x="1898307" y="1292204"/>
                  </a:lnTo>
                  <a:lnTo>
                    <a:pt x="1904023" y="1294426"/>
                  </a:lnTo>
                  <a:lnTo>
                    <a:pt x="1908469" y="1296647"/>
                  </a:lnTo>
                  <a:lnTo>
                    <a:pt x="1912914" y="1298869"/>
                  </a:lnTo>
                  <a:lnTo>
                    <a:pt x="1916725" y="1302042"/>
                  </a:lnTo>
                  <a:lnTo>
                    <a:pt x="1919901" y="1304899"/>
                  </a:lnTo>
                  <a:lnTo>
                    <a:pt x="1922441" y="1308389"/>
                  </a:lnTo>
                  <a:lnTo>
                    <a:pt x="1924664" y="1311880"/>
                  </a:lnTo>
                  <a:lnTo>
                    <a:pt x="1926252" y="1315688"/>
                  </a:lnTo>
                  <a:lnTo>
                    <a:pt x="1927522" y="1319497"/>
                  </a:lnTo>
                  <a:lnTo>
                    <a:pt x="1928157" y="1323622"/>
                  </a:lnTo>
                  <a:lnTo>
                    <a:pt x="1928474" y="1328065"/>
                  </a:lnTo>
                  <a:lnTo>
                    <a:pt x="1928474" y="1332825"/>
                  </a:lnTo>
                  <a:lnTo>
                    <a:pt x="1928157" y="1336951"/>
                  </a:lnTo>
                  <a:lnTo>
                    <a:pt x="1927522" y="1342029"/>
                  </a:lnTo>
                  <a:lnTo>
                    <a:pt x="1926252" y="1346789"/>
                  </a:lnTo>
                  <a:lnTo>
                    <a:pt x="1924981" y="1351549"/>
                  </a:lnTo>
                  <a:lnTo>
                    <a:pt x="1923711" y="1356627"/>
                  </a:lnTo>
                  <a:lnTo>
                    <a:pt x="1921488" y="1361704"/>
                  </a:lnTo>
                  <a:lnTo>
                    <a:pt x="1919583" y="1366782"/>
                  </a:lnTo>
                  <a:lnTo>
                    <a:pt x="1917728" y="1370490"/>
                  </a:lnTo>
                  <a:lnTo>
                    <a:pt x="1673225" y="1539875"/>
                  </a:lnTo>
                  <a:lnTo>
                    <a:pt x="1839536" y="1455101"/>
                  </a:lnTo>
                  <a:lnTo>
                    <a:pt x="1835829" y="1457509"/>
                  </a:lnTo>
                  <a:lnTo>
                    <a:pt x="1835750" y="1457545"/>
                  </a:lnTo>
                  <a:lnTo>
                    <a:pt x="1831940" y="1459449"/>
                  </a:lnTo>
                  <a:lnTo>
                    <a:pt x="1834797" y="1458179"/>
                  </a:lnTo>
                  <a:lnTo>
                    <a:pt x="1835829" y="1457509"/>
                  </a:lnTo>
                  <a:lnTo>
                    <a:pt x="1846229" y="1452784"/>
                  </a:lnTo>
                  <a:lnTo>
                    <a:pt x="1861789" y="1446437"/>
                  </a:lnTo>
                  <a:lnTo>
                    <a:pt x="1871633" y="1442629"/>
                  </a:lnTo>
                  <a:lnTo>
                    <a:pt x="1882112" y="1438821"/>
                  </a:lnTo>
                  <a:lnTo>
                    <a:pt x="1893226" y="1435013"/>
                  </a:lnTo>
                  <a:lnTo>
                    <a:pt x="1905293" y="1431204"/>
                  </a:lnTo>
                  <a:lnTo>
                    <a:pt x="1917995" y="1427714"/>
                  </a:lnTo>
                  <a:lnTo>
                    <a:pt x="1930697" y="1424857"/>
                  </a:lnTo>
                  <a:lnTo>
                    <a:pt x="1944034" y="1422001"/>
                  </a:lnTo>
                  <a:lnTo>
                    <a:pt x="1957054" y="1420097"/>
                  </a:lnTo>
                  <a:lnTo>
                    <a:pt x="1970391" y="1418828"/>
                  </a:lnTo>
                  <a:lnTo>
                    <a:pt x="1977059" y="1418510"/>
                  </a:lnTo>
                  <a:lnTo>
                    <a:pt x="1983410" y="1418193"/>
                  </a:lnTo>
                  <a:lnTo>
                    <a:pt x="1989761" y="1418510"/>
                  </a:lnTo>
                  <a:lnTo>
                    <a:pt x="1995795" y="1418828"/>
                  </a:lnTo>
                  <a:lnTo>
                    <a:pt x="2001828" y="1419780"/>
                  </a:lnTo>
                  <a:lnTo>
                    <a:pt x="2007862" y="1420732"/>
                  </a:lnTo>
                  <a:lnTo>
                    <a:pt x="2013577" y="1421684"/>
                  </a:lnTo>
                  <a:lnTo>
                    <a:pt x="2018658" y="1423588"/>
                  </a:lnTo>
                  <a:lnTo>
                    <a:pt x="2023739" y="1425175"/>
                  </a:lnTo>
                  <a:lnTo>
                    <a:pt x="2028820" y="1427079"/>
                  </a:lnTo>
                  <a:lnTo>
                    <a:pt x="2033265" y="1429618"/>
                  </a:lnTo>
                  <a:lnTo>
                    <a:pt x="2037394" y="1431839"/>
                  </a:lnTo>
                  <a:lnTo>
                    <a:pt x="2041839" y="1434378"/>
                  </a:lnTo>
                  <a:lnTo>
                    <a:pt x="2045650" y="1437234"/>
                  </a:lnTo>
                  <a:lnTo>
                    <a:pt x="2048825" y="1439773"/>
                  </a:lnTo>
                  <a:lnTo>
                    <a:pt x="2052001" y="1442946"/>
                  </a:lnTo>
                  <a:lnTo>
                    <a:pt x="2054859" y="1445803"/>
                  </a:lnTo>
                  <a:lnTo>
                    <a:pt x="2057082" y="1449294"/>
                  </a:lnTo>
                  <a:lnTo>
                    <a:pt x="2059305" y="1452467"/>
                  </a:lnTo>
                  <a:lnTo>
                    <a:pt x="2060892" y="1455958"/>
                  </a:lnTo>
                  <a:lnTo>
                    <a:pt x="2062162" y="1459131"/>
                  </a:lnTo>
                  <a:lnTo>
                    <a:pt x="2063115" y="1462622"/>
                  </a:lnTo>
                  <a:lnTo>
                    <a:pt x="2063433" y="1465796"/>
                  </a:lnTo>
                  <a:lnTo>
                    <a:pt x="2063750" y="1469287"/>
                  </a:lnTo>
                  <a:lnTo>
                    <a:pt x="2063433" y="1472778"/>
                  </a:lnTo>
                  <a:lnTo>
                    <a:pt x="2062480" y="1476268"/>
                  </a:lnTo>
                  <a:lnTo>
                    <a:pt x="2061210" y="1479442"/>
                  </a:lnTo>
                  <a:lnTo>
                    <a:pt x="2059622" y="1482933"/>
                  </a:lnTo>
                  <a:lnTo>
                    <a:pt x="2057082" y="1485789"/>
                  </a:lnTo>
                  <a:lnTo>
                    <a:pt x="2054541" y="1489280"/>
                  </a:lnTo>
                  <a:lnTo>
                    <a:pt x="2051048" y="1492136"/>
                  </a:lnTo>
                  <a:lnTo>
                    <a:pt x="2047555" y="1495309"/>
                  </a:lnTo>
                  <a:lnTo>
                    <a:pt x="2043110" y="1497848"/>
                  </a:lnTo>
                  <a:lnTo>
                    <a:pt x="2038029" y="1500704"/>
                  </a:lnTo>
                  <a:lnTo>
                    <a:pt x="2017071" y="1511494"/>
                  </a:lnTo>
                  <a:lnTo>
                    <a:pt x="1995795" y="1522919"/>
                  </a:lnTo>
                  <a:lnTo>
                    <a:pt x="1975154" y="1534344"/>
                  </a:lnTo>
                  <a:lnTo>
                    <a:pt x="1956101" y="1545451"/>
                  </a:lnTo>
                  <a:lnTo>
                    <a:pt x="1926252" y="1562271"/>
                  </a:lnTo>
                  <a:lnTo>
                    <a:pt x="1914502" y="1569252"/>
                  </a:lnTo>
                  <a:lnTo>
                    <a:pt x="1983410" y="1527997"/>
                  </a:lnTo>
                  <a:lnTo>
                    <a:pt x="1511215" y="1778704"/>
                  </a:lnTo>
                  <a:lnTo>
                    <a:pt x="1498196" y="1785369"/>
                  </a:lnTo>
                  <a:lnTo>
                    <a:pt x="1482953" y="1792985"/>
                  </a:lnTo>
                  <a:lnTo>
                    <a:pt x="1462948" y="1802823"/>
                  </a:lnTo>
                  <a:lnTo>
                    <a:pt x="1438814" y="1814248"/>
                  </a:lnTo>
                  <a:lnTo>
                    <a:pt x="1410870" y="1827259"/>
                  </a:lnTo>
                  <a:lnTo>
                    <a:pt x="1380385" y="1841223"/>
                  </a:lnTo>
                  <a:lnTo>
                    <a:pt x="1347678" y="1855186"/>
                  </a:lnTo>
                  <a:lnTo>
                    <a:pt x="1313382" y="1869150"/>
                  </a:lnTo>
                  <a:lnTo>
                    <a:pt x="1295917" y="1876131"/>
                  </a:lnTo>
                  <a:lnTo>
                    <a:pt x="1278769" y="1882796"/>
                  </a:lnTo>
                  <a:lnTo>
                    <a:pt x="1260987" y="1889143"/>
                  </a:lnTo>
                  <a:lnTo>
                    <a:pt x="1243204" y="1895172"/>
                  </a:lnTo>
                  <a:lnTo>
                    <a:pt x="1225739" y="1900885"/>
                  </a:lnTo>
                  <a:lnTo>
                    <a:pt x="1208909" y="1905962"/>
                  </a:lnTo>
                  <a:lnTo>
                    <a:pt x="1191761" y="1910723"/>
                  </a:lnTo>
                  <a:lnTo>
                    <a:pt x="1175248" y="1914848"/>
                  </a:lnTo>
                  <a:lnTo>
                    <a:pt x="1159371" y="1918656"/>
                  </a:lnTo>
                  <a:lnTo>
                    <a:pt x="1144129" y="1921513"/>
                  </a:lnTo>
                  <a:lnTo>
                    <a:pt x="1129204" y="1923417"/>
                  </a:lnTo>
                  <a:lnTo>
                    <a:pt x="1115232" y="1925004"/>
                  </a:lnTo>
                  <a:lnTo>
                    <a:pt x="1108563" y="1925321"/>
                  </a:lnTo>
                  <a:lnTo>
                    <a:pt x="1102212" y="1925638"/>
                  </a:lnTo>
                  <a:lnTo>
                    <a:pt x="1095861" y="1925638"/>
                  </a:lnTo>
                  <a:lnTo>
                    <a:pt x="1089828" y="1925321"/>
                  </a:lnTo>
                  <a:lnTo>
                    <a:pt x="1076808" y="1924051"/>
                  </a:lnTo>
                  <a:lnTo>
                    <a:pt x="1061884" y="1922465"/>
                  </a:lnTo>
                  <a:lnTo>
                    <a:pt x="1025683" y="1918656"/>
                  </a:lnTo>
                  <a:lnTo>
                    <a:pt x="983131" y="1912944"/>
                  </a:lnTo>
                  <a:lnTo>
                    <a:pt x="934546" y="1906280"/>
                  </a:lnTo>
                  <a:lnTo>
                    <a:pt x="824992" y="1890412"/>
                  </a:lnTo>
                  <a:lnTo>
                    <a:pt x="707181" y="1872958"/>
                  </a:lnTo>
                  <a:lnTo>
                    <a:pt x="589688" y="1856138"/>
                  </a:lnTo>
                  <a:lnTo>
                    <a:pt x="534117" y="1848522"/>
                  </a:lnTo>
                  <a:lnTo>
                    <a:pt x="482357" y="1841540"/>
                  </a:lnTo>
                  <a:lnTo>
                    <a:pt x="435677" y="1835828"/>
                  </a:lnTo>
                  <a:lnTo>
                    <a:pt x="394713" y="1831385"/>
                  </a:lnTo>
                  <a:lnTo>
                    <a:pt x="376613" y="1829798"/>
                  </a:lnTo>
                  <a:lnTo>
                    <a:pt x="361053" y="1828529"/>
                  </a:lnTo>
                  <a:lnTo>
                    <a:pt x="347399" y="1827577"/>
                  </a:lnTo>
                  <a:lnTo>
                    <a:pt x="335967" y="1827259"/>
                  </a:lnTo>
                  <a:lnTo>
                    <a:pt x="314056" y="1827577"/>
                  </a:lnTo>
                  <a:lnTo>
                    <a:pt x="289922" y="1827894"/>
                  </a:lnTo>
                  <a:lnTo>
                    <a:pt x="237209" y="1829481"/>
                  </a:lnTo>
                  <a:lnTo>
                    <a:pt x="181321" y="1831385"/>
                  </a:lnTo>
                  <a:lnTo>
                    <a:pt x="126702" y="1833606"/>
                  </a:lnTo>
                  <a:lnTo>
                    <a:pt x="37153" y="1837732"/>
                  </a:lnTo>
                  <a:lnTo>
                    <a:pt x="0" y="1839636"/>
                  </a:lnTo>
                  <a:lnTo>
                    <a:pt x="19053" y="1500704"/>
                  </a:lnTo>
                  <a:lnTo>
                    <a:pt x="28580" y="1501657"/>
                  </a:lnTo>
                  <a:lnTo>
                    <a:pt x="54301" y="1503878"/>
                  </a:lnTo>
                  <a:lnTo>
                    <a:pt x="72084" y="1505147"/>
                  </a:lnTo>
                  <a:lnTo>
                    <a:pt x="92089" y="1506099"/>
                  </a:lnTo>
                  <a:lnTo>
                    <a:pt x="114318" y="1507369"/>
                  </a:lnTo>
                  <a:lnTo>
                    <a:pt x="137499" y="1507686"/>
                  </a:lnTo>
                  <a:lnTo>
                    <a:pt x="161632" y="1507369"/>
                  </a:lnTo>
                  <a:lnTo>
                    <a:pt x="173699" y="1506734"/>
                  </a:lnTo>
                  <a:lnTo>
                    <a:pt x="186084" y="1505782"/>
                  </a:lnTo>
                  <a:lnTo>
                    <a:pt x="198151" y="1504830"/>
                  </a:lnTo>
                  <a:lnTo>
                    <a:pt x="210217" y="1503878"/>
                  </a:lnTo>
                  <a:lnTo>
                    <a:pt x="221649" y="1502291"/>
                  </a:lnTo>
                  <a:lnTo>
                    <a:pt x="233399" y="1500704"/>
                  </a:lnTo>
                  <a:lnTo>
                    <a:pt x="244513" y="1498483"/>
                  </a:lnTo>
                  <a:lnTo>
                    <a:pt x="255627" y="1496262"/>
                  </a:lnTo>
                  <a:lnTo>
                    <a:pt x="265471" y="1493088"/>
                  </a:lnTo>
                  <a:lnTo>
                    <a:pt x="275315" y="1490232"/>
                  </a:lnTo>
                  <a:lnTo>
                    <a:pt x="284524" y="1486424"/>
                  </a:lnTo>
                  <a:lnTo>
                    <a:pt x="292780" y="1482615"/>
                  </a:lnTo>
                  <a:lnTo>
                    <a:pt x="300719" y="1478172"/>
                  </a:lnTo>
                  <a:lnTo>
                    <a:pt x="304212" y="1475634"/>
                  </a:lnTo>
                  <a:lnTo>
                    <a:pt x="307705" y="1473095"/>
                  </a:lnTo>
                  <a:lnTo>
                    <a:pt x="321677" y="1462622"/>
                  </a:lnTo>
                  <a:lnTo>
                    <a:pt x="337872" y="1450880"/>
                  </a:lnTo>
                  <a:lnTo>
                    <a:pt x="355972" y="1438821"/>
                  </a:lnTo>
                  <a:lnTo>
                    <a:pt x="375978" y="1426127"/>
                  </a:lnTo>
                  <a:lnTo>
                    <a:pt x="396936" y="1413433"/>
                  </a:lnTo>
                  <a:lnTo>
                    <a:pt x="418847" y="1400421"/>
                  </a:lnTo>
                  <a:lnTo>
                    <a:pt x="441075" y="1387727"/>
                  </a:lnTo>
                  <a:lnTo>
                    <a:pt x="463621" y="1375351"/>
                  </a:lnTo>
                  <a:lnTo>
                    <a:pt x="485850" y="1363291"/>
                  </a:lnTo>
                  <a:lnTo>
                    <a:pt x="508078" y="1352184"/>
                  </a:lnTo>
                  <a:lnTo>
                    <a:pt x="529037" y="1341711"/>
                  </a:lnTo>
                  <a:lnTo>
                    <a:pt x="549042" y="1332191"/>
                  </a:lnTo>
                  <a:lnTo>
                    <a:pt x="567142" y="1323940"/>
                  </a:lnTo>
                  <a:lnTo>
                    <a:pt x="583972" y="1317275"/>
                  </a:lnTo>
                  <a:lnTo>
                    <a:pt x="597945" y="1311880"/>
                  </a:lnTo>
                  <a:lnTo>
                    <a:pt x="604296" y="1309976"/>
                  </a:lnTo>
                  <a:lnTo>
                    <a:pt x="609694" y="1308389"/>
                  </a:lnTo>
                  <a:lnTo>
                    <a:pt x="616680" y="1307120"/>
                  </a:lnTo>
                  <a:lnTo>
                    <a:pt x="626524" y="1304899"/>
                  </a:lnTo>
                  <a:lnTo>
                    <a:pt x="655103" y="1299821"/>
                  </a:lnTo>
                  <a:lnTo>
                    <a:pt x="693844" y="1293474"/>
                  </a:lnTo>
                  <a:lnTo>
                    <a:pt x="740842" y="1286492"/>
                  </a:lnTo>
                  <a:lnTo>
                    <a:pt x="794507" y="1279193"/>
                  </a:lnTo>
                  <a:lnTo>
                    <a:pt x="853254" y="1271894"/>
                  </a:lnTo>
                  <a:lnTo>
                    <a:pt x="884056" y="1268403"/>
                  </a:lnTo>
                  <a:lnTo>
                    <a:pt x="915176" y="1264912"/>
                  </a:lnTo>
                  <a:lnTo>
                    <a:pt x="946931" y="1261421"/>
                  </a:lnTo>
                  <a:lnTo>
                    <a:pt x="979003" y="1258565"/>
                  </a:lnTo>
                  <a:lnTo>
                    <a:pt x="1010758" y="1256026"/>
                  </a:lnTo>
                  <a:lnTo>
                    <a:pt x="1042195" y="1253488"/>
                  </a:lnTo>
                  <a:lnTo>
                    <a:pt x="1073633" y="1251583"/>
                  </a:lnTo>
                  <a:lnTo>
                    <a:pt x="1103800" y="1249997"/>
                  </a:lnTo>
                  <a:lnTo>
                    <a:pt x="1108711" y="1249733"/>
                  </a:lnTo>
                  <a:lnTo>
                    <a:pt x="1108711" y="1144905"/>
                  </a:lnTo>
                  <a:lnTo>
                    <a:pt x="1105218" y="1127104"/>
                  </a:lnTo>
                  <a:lnTo>
                    <a:pt x="1102043" y="1110256"/>
                  </a:lnTo>
                  <a:lnTo>
                    <a:pt x="1097916" y="1094680"/>
                  </a:lnTo>
                  <a:lnTo>
                    <a:pt x="1093788" y="1080057"/>
                  </a:lnTo>
                  <a:lnTo>
                    <a:pt x="1089026" y="1067024"/>
                  </a:lnTo>
                  <a:lnTo>
                    <a:pt x="1083946" y="1054626"/>
                  </a:lnTo>
                  <a:lnTo>
                    <a:pt x="1078866" y="1043818"/>
                  </a:lnTo>
                  <a:lnTo>
                    <a:pt x="1073468" y="1033010"/>
                  </a:lnTo>
                  <a:lnTo>
                    <a:pt x="1067753" y="1023474"/>
                  </a:lnTo>
                  <a:lnTo>
                    <a:pt x="1061721" y="1014255"/>
                  </a:lnTo>
                  <a:lnTo>
                    <a:pt x="1055371" y="1005672"/>
                  </a:lnTo>
                  <a:lnTo>
                    <a:pt x="1049021" y="997407"/>
                  </a:lnTo>
                  <a:lnTo>
                    <a:pt x="1042671" y="989460"/>
                  </a:lnTo>
                  <a:lnTo>
                    <a:pt x="1036003" y="981831"/>
                  </a:lnTo>
                  <a:lnTo>
                    <a:pt x="1022668" y="966891"/>
                  </a:lnTo>
                  <a:lnTo>
                    <a:pt x="1013461" y="957036"/>
                  </a:lnTo>
                  <a:lnTo>
                    <a:pt x="1004888" y="947182"/>
                  </a:lnTo>
                  <a:lnTo>
                    <a:pt x="995681" y="936692"/>
                  </a:lnTo>
                  <a:lnTo>
                    <a:pt x="987108" y="925884"/>
                  </a:lnTo>
                  <a:lnTo>
                    <a:pt x="978853" y="914440"/>
                  </a:lnTo>
                  <a:lnTo>
                    <a:pt x="970916" y="902042"/>
                  </a:lnTo>
                  <a:lnTo>
                    <a:pt x="966788" y="895367"/>
                  </a:lnTo>
                  <a:lnTo>
                    <a:pt x="962978" y="888691"/>
                  </a:lnTo>
                  <a:lnTo>
                    <a:pt x="959168" y="881698"/>
                  </a:lnTo>
                  <a:lnTo>
                    <a:pt x="955676" y="874069"/>
                  </a:lnTo>
                  <a:lnTo>
                    <a:pt x="952183" y="866122"/>
                  </a:lnTo>
                  <a:lnTo>
                    <a:pt x="948691" y="858175"/>
                  </a:lnTo>
                  <a:lnTo>
                    <a:pt x="945516" y="849910"/>
                  </a:lnTo>
                  <a:lnTo>
                    <a:pt x="942341" y="841009"/>
                  </a:lnTo>
                  <a:lnTo>
                    <a:pt x="939483" y="831790"/>
                  </a:lnTo>
                  <a:lnTo>
                    <a:pt x="936626" y="821936"/>
                  </a:lnTo>
                  <a:lnTo>
                    <a:pt x="934086" y="812082"/>
                  </a:lnTo>
                  <a:lnTo>
                    <a:pt x="931863" y="801274"/>
                  </a:lnTo>
                  <a:lnTo>
                    <a:pt x="929323" y="790148"/>
                  </a:lnTo>
                  <a:lnTo>
                    <a:pt x="927418" y="778704"/>
                  </a:lnTo>
                  <a:lnTo>
                    <a:pt x="925513" y="766624"/>
                  </a:lnTo>
                  <a:lnTo>
                    <a:pt x="923608" y="753909"/>
                  </a:lnTo>
                  <a:lnTo>
                    <a:pt x="922338" y="740876"/>
                  </a:lnTo>
                  <a:lnTo>
                    <a:pt x="921068" y="727207"/>
                  </a:lnTo>
                  <a:lnTo>
                    <a:pt x="920433" y="712584"/>
                  </a:lnTo>
                  <a:lnTo>
                    <a:pt x="919481" y="697644"/>
                  </a:lnTo>
                  <a:lnTo>
                    <a:pt x="919163" y="680478"/>
                  </a:lnTo>
                  <a:lnTo>
                    <a:pt x="919481" y="663948"/>
                  </a:lnTo>
                  <a:lnTo>
                    <a:pt x="920751" y="647736"/>
                  </a:lnTo>
                  <a:lnTo>
                    <a:pt x="922338" y="631842"/>
                  </a:lnTo>
                  <a:lnTo>
                    <a:pt x="924561" y="616266"/>
                  </a:lnTo>
                  <a:lnTo>
                    <a:pt x="928053" y="601325"/>
                  </a:lnTo>
                  <a:lnTo>
                    <a:pt x="932181" y="586703"/>
                  </a:lnTo>
                  <a:lnTo>
                    <a:pt x="936308" y="572398"/>
                  </a:lnTo>
                  <a:lnTo>
                    <a:pt x="941706" y="558093"/>
                  </a:lnTo>
                  <a:lnTo>
                    <a:pt x="947738" y="544424"/>
                  </a:lnTo>
                  <a:lnTo>
                    <a:pt x="954406" y="531391"/>
                  </a:lnTo>
                  <a:lnTo>
                    <a:pt x="958216" y="525033"/>
                  </a:lnTo>
                  <a:lnTo>
                    <a:pt x="961708" y="518676"/>
                  </a:lnTo>
                  <a:lnTo>
                    <a:pt x="965836" y="512318"/>
                  </a:lnTo>
                  <a:lnTo>
                    <a:pt x="969646" y="506278"/>
                  </a:lnTo>
                  <a:lnTo>
                    <a:pt x="978853" y="494199"/>
                  </a:lnTo>
                  <a:lnTo>
                    <a:pt x="988061" y="483073"/>
                  </a:lnTo>
                  <a:lnTo>
                    <a:pt x="998221" y="471629"/>
                  </a:lnTo>
                  <a:lnTo>
                    <a:pt x="1008698" y="461139"/>
                  </a:lnTo>
                  <a:lnTo>
                    <a:pt x="1019811" y="451602"/>
                  </a:lnTo>
                  <a:lnTo>
                    <a:pt x="1030923" y="442384"/>
                  </a:lnTo>
                  <a:lnTo>
                    <a:pt x="1042671" y="433801"/>
                  </a:lnTo>
                  <a:lnTo>
                    <a:pt x="1054736" y="425854"/>
                  </a:lnTo>
                  <a:lnTo>
                    <a:pt x="1066483" y="418542"/>
                  </a:lnTo>
                  <a:lnTo>
                    <a:pt x="1078866" y="411549"/>
                  </a:lnTo>
                  <a:lnTo>
                    <a:pt x="1091248" y="405191"/>
                  </a:lnTo>
                  <a:lnTo>
                    <a:pt x="1103631" y="399152"/>
                  </a:lnTo>
                  <a:lnTo>
                    <a:pt x="1116331" y="393748"/>
                  </a:lnTo>
                  <a:lnTo>
                    <a:pt x="1128713" y="388661"/>
                  </a:lnTo>
                  <a:lnTo>
                    <a:pt x="1141413" y="383893"/>
                  </a:lnTo>
                  <a:lnTo>
                    <a:pt x="1153796" y="380079"/>
                  </a:lnTo>
                  <a:lnTo>
                    <a:pt x="1166178" y="376264"/>
                  </a:lnTo>
                  <a:lnTo>
                    <a:pt x="1178243" y="373085"/>
                  </a:lnTo>
                  <a:lnTo>
                    <a:pt x="1190308" y="369906"/>
                  </a:lnTo>
                  <a:lnTo>
                    <a:pt x="1201738" y="367363"/>
                  </a:lnTo>
                  <a:lnTo>
                    <a:pt x="1213168" y="364820"/>
                  </a:lnTo>
                  <a:lnTo>
                    <a:pt x="1224281" y="362595"/>
                  </a:lnTo>
                  <a:lnTo>
                    <a:pt x="1235076" y="361006"/>
                  </a:lnTo>
                  <a:lnTo>
                    <a:pt x="1254761" y="358145"/>
                  </a:lnTo>
                  <a:lnTo>
                    <a:pt x="1272223" y="356237"/>
                  </a:lnTo>
                  <a:lnTo>
                    <a:pt x="1287781" y="354966"/>
                  </a:lnTo>
                  <a:lnTo>
                    <a:pt x="1300163" y="354330"/>
                  </a:lnTo>
                  <a:lnTo>
                    <a:pt x="1309371" y="354012"/>
                  </a:lnTo>
                  <a:close/>
                  <a:moveTo>
                    <a:pt x="1815403" y="215900"/>
                  </a:moveTo>
                  <a:lnTo>
                    <a:pt x="1818266" y="216218"/>
                  </a:lnTo>
                  <a:lnTo>
                    <a:pt x="1821764" y="216535"/>
                  </a:lnTo>
                  <a:lnTo>
                    <a:pt x="1824945" y="217170"/>
                  </a:lnTo>
                  <a:lnTo>
                    <a:pt x="1828126" y="218758"/>
                  </a:lnTo>
                  <a:lnTo>
                    <a:pt x="1830989" y="220028"/>
                  </a:lnTo>
                  <a:lnTo>
                    <a:pt x="1834170" y="221615"/>
                  </a:lnTo>
                  <a:lnTo>
                    <a:pt x="1836715" y="223520"/>
                  </a:lnTo>
                  <a:lnTo>
                    <a:pt x="1839577" y="226060"/>
                  </a:lnTo>
                  <a:lnTo>
                    <a:pt x="1841804" y="228600"/>
                  </a:lnTo>
                  <a:lnTo>
                    <a:pt x="1843713" y="231458"/>
                  </a:lnTo>
                  <a:lnTo>
                    <a:pt x="1845621" y="234315"/>
                  </a:lnTo>
                  <a:lnTo>
                    <a:pt x="1847212" y="237490"/>
                  </a:lnTo>
                  <a:lnTo>
                    <a:pt x="1848166" y="240348"/>
                  </a:lnTo>
                  <a:lnTo>
                    <a:pt x="1848802" y="243523"/>
                  </a:lnTo>
                  <a:lnTo>
                    <a:pt x="1849438" y="247015"/>
                  </a:lnTo>
                  <a:lnTo>
                    <a:pt x="1849438" y="250508"/>
                  </a:lnTo>
                  <a:lnTo>
                    <a:pt x="1849438" y="253365"/>
                  </a:lnTo>
                  <a:lnTo>
                    <a:pt x="1848802" y="256858"/>
                  </a:lnTo>
                  <a:lnTo>
                    <a:pt x="1848166" y="260033"/>
                  </a:lnTo>
                  <a:lnTo>
                    <a:pt x="1847212" y="263208"/>
                  </a:lnTo>
                  <a:lnTo>
                    <a:pt x="1845621" y="266065"/>
                  </a:lnTo>
                  <a:lnTo>
                    <a:pt x="1843713" y="268923"/>
                  </a:lnTo>
                  <a:lnTo>
                    <a:pt x="1841804" y="271780"/>
                  </a:lnTo>
                  <a:lnTo>
                    <a:pt x="1839577" y="274320"/>
                  </a:lnTo>
                  <a:lnTo>
                    <a:pt x="1736517" y="377190"/>
                  </a:lnTo>
                  <a:lnTo>
                    <a:pt x="1733654" y="379730"/>
                  </a:lnTo>
                  <a:lnTo>
                    <a:pt x="1731109" y="381635"/>
                  </a:lnTo>
                  <a:lnTo>
                    <a:pt x="1727928" y="383223"/>
                  </a:lnTo>
                  <a:lnTo>
                    <a:pt x="1725065" y="384810"/>
                  </a:lnTo>
                  <a:lnTo>
                    <a:pt x="1721885" y="386080"/>
                  </a:lnTo>
                  <a:lnTo>
                    <a:pt x="1718704" y="386715"/>
                  </a:lnTo>
                  <a:lnTo>
                    <a:pt x="1715205" y="387350"/>
                  </a:lnTo>
                  <a:lnTo>
                    <a:pt x="1712342" y="387350"/>
                  </a:lnTo>
                  <a:lnTo>
                    <a:pt x="1708843" y="387350"/>
                  </a:lnTo>
                  <a:lnTo>
                    <a:pt x="1705662" y="386715"/>
                  </a:lnTo>
                  <a:lnTo>
                    <a:pt x="1702163" y="386080"/>
                  </a:lnTo>
                  <a:lnTo>
                    <a:pt x="1699300" y="384810"/>
                  </a:lnTo>
                  <a:lnTo>
                    <a:pt x="1696119" y="383223"/>
                  </a:lnTo>
                  <a:lnTo>
                    <a:pt x="1693257" y="381635"/>
                  </a:lnTo>
                  <a:lnTo>
                    <a:pt x="1690394" y="379730"/>
                  </a:lnTo>
                  <a:lnTo>
                    <a:pt x="1687849" y="377190"/>
                  </a:lnTo>
                  <a:lnTo>
                    <a:pt x="1685622" y="374650"/>
                  </a:lnTo>
                  <a:lnTo>
                    <a:pt x="1683396" y="371793"/>
                  </a:lnTo>
                  <a:lnTo>
                    <a:pt x="1681805" y="368935"/>
                  </a:lnTo>
                  <a:lnTo>
                    <a:pt x="1680533" y="365760"/>
                  </a:lnTo>
                  <a:lnTo>
                    <a:pt x="1679261" y="362903"/>
                  </a:lnTo>
                  <a:lnTo>
                    <a:pt x="1678624" y="359410"/>
                  </a:lnTo>
                  <a:lnTo>
                    <a:pt x="1678306" y="356235"/>
                  </a:lnTo>
                  <a:lnTo>
                    <a:pt x="1677988" y="353378"/>
                  </a:lnTo>
                  <a:lnTo>
                    <a:pt x="1678306" y="349885"/>
                  </a:lnTo>
                  <a:lnTo>
                    <a:pt x="1678624" y="346393"/>
                  </a:lnTo>
                  <a:lnTo>
                    <a:pt x="1679261" y="343218"/>
                  </a:lnTo>
                  <a:lnTo>
                    <a:pt x="1680533" y="340043"/>
                  </a:lnTo>
                  <a:lnTo>
                    <a:pt x="1681805" y="337185"/>
                  </a:lnTo>
                  <a:lnTo>
                    <a:pt x="1683396" y="334328"/>
                  </a:lnTo>
                  <a:lnTo>
                    <a:pt x="1685622" y="331470"/>
                  </a:lnTo>
                  <a:lnTo>
                    <a:pt x="1687849" y="328930"/>
                  </a:lnTo>
                  <a:lnTo>
                    <a:pt x="1790910" y="226060"/>
                  </a:lnTo>
                  <a:lnTo>
                    <a:pt x="1793455" y="223520"/>
                  </a:lnTo>
                  <a:lnTo>
                    <a:pt x="1796317" y="221615"/>
                  </a:lnTo>
                  <a:lnTo>
                    <a:pt x="1799180" y="220028"/>
                  </a:lnTo>
                  <a:lnTo>
                    <a:pt x="1802361" y="218758"/>
                  </a:lnTo>
                  <a:lnTo>
                    <a:pt x="1805224" y="217170"/>
                  </a:lnTo>
                  <a:lnTo>
                    <a:pt x="1808723" y="216535"/>
                  </a:lnTo>
                  <a:lnTo>
                    <a:pt x="1811904" y="216218"/>
                  </a:lnTo>
                  <a:lnTo>
                    <a:pt x="1815403" y="215900"/>
                  </a:lnTo>
                  <a:close/>
                  <a:moveTo>
                    <a:pt x="851599" y="215900"/>
                  </a:moveTo>
                  <a:lnTo>
                    <a:pt x="855065" y="216218"/>
                  </a:lnTo>
                  <a:lnTo>
                    <a:pt x="857902" y="216535"/>
                  </a:lnTo>
                  <a:lnTo>
                    <a:pt x="861368" y="217170"/>
                  </a:lnTo>
                  <a:lnTo>
                    <a:pt x="864205" y="218758"/>
                  </a:lnTo>
                  <a:lnTo>
                    <a:pt x="867356" y="220028"/>
                  </a:lnTo>
                  <a:lnTo>
                    <a:pt x="870192" y="221615"/>
                  </a:lnTo>
                  <a:lnTo>
                    <a:pt x="872713" y="223520"/>
                  </a:lnTo>
                  <a:lnTo>
                    <a:pt x="875550" y="226060"/>
                  </a:lnTo>
                  <a:lnTo>
                    <a:pt x="977657" y="328930"/>
                  </a:lnTo>
                  <a:lnTo>
                    <a:pt x="979863" y="331470"/>
                  </a:lnTo>
                  <a:lnTo>
                    <a:pt x="981754" y="334328"/>
                  </a:lnTo>
                  <a:lnTo>
                    <a:pt x="983960" y="337185"/>
                  </a:lnTo>
                  <a:lnTo>
                    <a:pt x="985220" y="340043"/>
                  </a:lnTo>
                  <a:lnTo>
                    <a:pt x="986166" y="343218"/>
                  </a:lnTo>
                  <a:lnTo>
                    <a:pt x="986796" y="346393"/>
                  </a:lnTo>
                  <a:lnTo>
                    <a:pt x="987426" y="349885"/>
                  </a:lnTo>
                  <a:lnTo>
                    <a:pt x="987426" y="353378"/>
                  </a:lnTo>
                  <a:lnTo>
                    <a:pt x="987426" y="356235"/>
                  </a:lnTo>
                  <a:lnTo>
                    <a:pt x="986796" y="359410"/>
                  </a:lnTo>
                  <a:lnTo>
                    <a:pt x="986166" y="362903"/>
                  </a:lnTo>
                  <a:lnTo>
                    <a:pt x="985220" y="365760"/>
                  </a:lnTo>
                  <a:lnTo>
                    <a:pt x="983960" y="368935"/>
                  </a:lnTo>
                  <a:lnTo>
                    <a:pt x="981754" y="371793"/>
                  </a:lnTo>
                  <a:lnTo>
                    <a:pt x="979863" y="374650"/>
                  </a:lnTo>
                  <a:lnTo>
                    <a:pt x="977657" y="377190"/>
                  </a:lnTo>
                  <a:lnTo>
                    <a:pt x="975135" y="379730"/>
                  </a:lnTo>
                  <a:lnTo>
                    <a:pt x="972299" y="381635"/>
                  </a:lnTo>
                  <a:lnTo>
                    <a:pt x="969778" y="383223"/>
                  </a:lnTo>
                  <a:lnTo>
                    <a:pt x="966627" y="384810"/>
                  </a:lnTo>
                  <a:lnTo>
                    <a:pt x="963475" y="386080"/>
                  </a:lnTo>
                  <a:lnTo>
                    <a:pt x="960324" y="386715"/>
                  </a:lnTo>
                  <a:lnTo>
                    <a:pt x="957172" y="387350"/>
                  </a:lnTo>
                  <a:lnTo>
                    <a:pt x="953706" y="387350"/>
                  </a:lnTo>
                  <a:lnTo>
                    <a:pt x="950554" y="387350"/>
                  </a:lnTo>
                  <a:lnTo>
                    <a:pt x="947088" y="386715"/>
                  </a:lnTo>
                  <a:lnTo>
                    <a:pt x="944251" y="386080"/>
                  </a:lnTo>
                  <a:lnTo>
                    <a:pt x="940785" y="384810"/>
                  </a:lnTo>
                  <a:lnTo>
                    <a:pt x="937948" y="383223"/>
                  </a:lnTo>
                  <a:lnTo>
                    <a:pt x="935112" y="381635"/>
                  </a:lnTo>
                  <a:lnTo>
                    <a:pt x="932276" y="379730"/>
                  </a:lnTo>
                  <a:lnTo>
                    <a:pt x="929440" y="377190"/>
                  </a:lnTo>
                  <a:lnTo>
                    <a:pt x="827333" y="274320"/>
                  </a:lnTo>
                  <a:lnTo>
                    <a:pt x="825127" y="271780"/>
                  </a:lnTo>
                  <a:lnTo>
                    <a:pt x="823236" y="268923"/>
                  </a:lnTo>
                  <a:lnTo>
                    <a:pt x="821345" y="266065"/>
                  </a:lnTo>
                  <a:lnTo>
                    <a:pt x="820084" y="263208"/>
                  </a:lnTo>
                  <a:lnTo>
                    <a:pt x="819139" y="260033"/>
                  </a:lnTo>
                  <a:lnTo>
                    <a:pt x="818193" y="256858"/>
                  </a:lnTo>
                  <a:lnTo>
                    <a:pt x="817878" y="253365"/>
                  </a:lnTo>
                  <a:lnTo>
                    <a:pt x="817563" y="250508"/>
                  </a:lnTo>
                  <a:lnTo>
                    <a:pt x="817878" y="247015"/>
                  </a:lnTo>
                  <a:lnTo>
                    <a:pt x="818193" y="243523"/>
                  </a:lnTo>
                  <a:lnTo>
                    <a:pt x="819139" y="240348"/>
                  </a:lnTo>
                  <a:lnTo>
                    <a:pt x="820084" y="237490"/>
                  </a:lnTo>
                  <a:lnTo>
                    <a:pt x="821345" y="234315"/>
                  </a:lnTo>
                  <a:lnTo>
                    <a:pt x="823236" y="231458"/>
                  </a:lnTo>
                  <a:lnTo>
                    <a:pt x="825127" y="228600"/>
                  </a:lnTo>
                  <a:lnTo>
                    <a:pt x="827333" y="226060"/>
                  </a:lnTo>
                  <a:lnTo>
                    <a:pt x="830169" y="223520"/>
                  </a:lnTo>
                  <a:lnTo>
                    <a:pt x="832690" y="221615"/>
                  </a:lnTo>
                  <a:lnTo>
                    <a:pt x="835842" y="220028"/>
                  </a:lnTo>
                  <a:lnTo>
                    <a:pt x="838678" y="218758"/>
                  </a:lnTo>
                  <a:lnTo>
                    <a:pt x="842144" y="217170"/>
                  </a:lnTo>
                  <a:lnTo>
                    <a:pt x="844981" y="216535"/>
                  </a:lnTo>
                  <a:lnTo>
                    <a:pt x="848447" y="216218"/>
                  </a:lnTo>
                  <a:lnTo>
                    <a:pt x="851599" y="215900"/>
                  </a:lnTo>
                  <a:close/>
                  <a:moveTo>
                    <a:pt x="1318578" y="0"/>
                  </a:moveTo>
                  <a:lnTo>
                    <a:pt x="1321753" y="318"/>
                  </a:lnTo>
                  <a:lnTo>
                    <a:pt x="1325563" y="636"/>
                  </a:lnTo>
                  <a:lnTo>
                    <a:pt x="1328421" y="1590"/>
                  </a:lnTo>
                  <a:lnTo>
                    <a:pt x="1331913" y="2544"/>
                  </a:lnTo>
                  <a:lnTo>
                    <a:pt x="1334771" y="4133"/>
                  </a:lnTo>
                  <a:lnTo>
                    <a:pt x="1337629" y="6041"/>
                  </a:lnTo>
                  <a:lnTo>
                    <a:pt x="1340169" y="7949"/>
                  </a:lnTo>
                  <a:lnTo>
                    <a:pt x="1342391" y="9857"/>
                  </a:lnTo>
                  <a:lnTo>
                    <a:pt x="1344931" y="12719"/>
                  </a:lnTo>
                  <a:lnTo>
                    <a:pt x="1346836" y="15262"/>
                  </a:lnTo>
                  <a:lnTo>
                    <a:pt x="1348424" y="18124"/>
                  </a:lnTo>
                  <a:lnTo>
                    <a:pt x="1350011" y="20986"/>
                  </a:lnTo>
                  <a:lnTo>
                    <a:pt x="1351281" y="23848"/>
                  </a:lnTo>
                  <a:lnTo>
                    <a:pt x="1351916" y="27345"/>
                  </a:lnTo>
                  <a:lnTo>
                    <a:pt x="1352551" y="30843"/>
                  </a:lnTo>
                  <a:lnTo>
                    <a:pt x="1352551" y="34341"/>
                  </a:lnTo>
                  <a:lnTo>
                    <a:pt x="1352551" y="180290"/>
                  </a:lnTo>
                  <a:lnTo>
                    <a:pt x="1352551" y="183469"/>
                  </a:lnTo>
                  <a:lnTo>
                    <a:pt x="1351916" y="186967"/>
                  </a:lnTo>
                  <a:lnTo>
                    <a:pt x="1351281" y="190147"/>
                  </a:lnTo>
                  <a:lnTo>
                    <a:pt x="1350011" y="193327"/>
                  </a:lnTo>
                  <a:lnTo>
                    <a:pt x="1348424" y="196188"/>
                  </a:lnTo>
                  <a:lnTo>
                    <a:pt x="1346836" y="199368"/>
                  </a:lnTo>
                  <a:lnTo>
                    <a:pt x="1344931" y="201912"/>
                  </a:lnTo>
                  <a:lnTo>
                    <a:pt x="1342391" y="204138"/>
                  </a:lnTo>
                  <a:lnTo>
                    <a:pt x="1340169" y="206681"/>
                  </a:lnTo>
                  <a:lnTo>
                    <a:pt x="1337629" y="208271"/>
                  </a:lnTo>
                  <a:lnTo>
                    <a:pt x="1334771" y="210179"/>
                  </a:lnTo>
                  <a:lnTo>
                    <a:pt x="1331913" y="211769"/>
                  </a:lnTo>
                  <a:lnTo>
                    <a:pt x="1328421" y="212723"/>
                  </a:lnTo>
                  <a:lnTo>
                    <a:pt x="1325563" y="213677"/>
                  </a:lnTo>
                  <a:lnTo>
                    <a:pt x="1321753" y="213995"/>
                  </a:lnTo>
                  <a:lnTo>
                    <a:pt x="1318578" y="214313"/>
                  </a:lnTo>
                  <a:lnTo>
                    <a:pt x="1315086" y="213995"/>
                  </a:lnTo>
                  <a:lnTo>
                    <a:pt x="1311593" y="213677"/>
                  </a:lnTo>
                  <a:lnTo>
                    <a:pt x="1308418" y="212723"/>
                  </a:lnTo>
                  <a:lnTo>
                    <a:pt x="1305243" y="211769"/>
                  </a:lnTo>
                  <a:lnTo>
                    <a:pt x="1302068" y="210179"/>
                  </a:lnTo>
                  <a:lnTo>
                    <a:pt x="1299528" y="208271"/>
                  </a:lnTo>
                  <a:lnTo>
                    <a:pt x="1296671" y="206681"/>
                  </a:lnTo>
                  <a:lnTo>
                    <a:pt x="1294448" y="204138"/>
                  </a:lnTo>
                  <a:lnTo>
                    <a:pt x="1292226" y="201912"/>
                  </a:lnTo>
                  <a:lnTo>
                    <a:pt x="1290003" y="199368"/>
                  </a:lnTo>
                  <a:lnTo>
                    <a:pt x="1288416" y="196188"/>
                  </a:lnTo>
                  <a:lnTo>
                    <a:pt x="1287146" y="193327"/>
                  </a:lnTo>
                  <a:lnTo>
                    <a:pt x="1285876" y="190147"/>
                  </a:lnTo>
                  <a:lnTo>
                    <a:pt x="1285241" y="186967"/>
                  </a:lnTo>
                  <a:lnTo>
                    <a:pt x="1284288" y="183469"/>
                  </a:lnTo>
                  <a:lnTo>
                    <a:pt x="1284288" y="180290"/>
                  </a:lnTo>
                  <a:lnTo>
                    <a:pt x="1284288" y="34341"/>
                  </a:lnTo>
                  <a:lnTo>
                    <a:pt x="1284288" y="30843"/>
                  </a:lnTo>
                  <a:lnTo>
                    <a:pt x="1285241" y="27345"/>
                  </a:lnTo>
                  <a:lnTo>
                    <a:pt x="1285876" y="23848"/>
                  </a:lnTo>
                  <a:lnTo>
                    <a:pt x="1287146" y="20986"/>
                  </a:lnTo>
                  <a:lnTo>
                    <a:pt x="1288416" y="18124"/>
                  </a:lnTo>
                  <a:lnTo>
                    <a:pt x="1290003" y="15262"/>
                  </a:lnTo>
                  <a:lnTo>
                    <a:pt x="1292226" y="12719"/>
                  </a:lnTo>
                  <a:lnTo>
                    <a:pt x="1294448" y="9857"/>
                  </a:lnTo>
                  <a:lnTo>
                    <a:pt x="1296671" y="7949"/>
                  </a:lnTo>
                  <a:lnTo>
                    <a:pt x="1299528" y="6041"/>
                  </a:lnTo>
                  <a:lnTo>
                    <a:pt x="1302068" y="4133"/>
                  </a:lnTo>
                  <a:lnTo>
                    <a:pt x="1305243" y="2544"/>
                  </a:lnTo>
                  <a:lnTo>
                    <a:pt x="1308418" y="1590"/>
                  </a:lnTo>
                  <a:lnTo>
                    <a:pt x="1311593" y="636"/>
                  </a:lnTo>
                  <a:lnTo>
                    <a:pt x="1315086" y="318"/>
                  </a:lnTo>
                  <a:lnTo>
                    <a:pt x="1318578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82639" name="矩形 25"/>
            <p:cNvSpPr>
              <a:spLocks noChangeArrowheads="1"/>
            </p:cNvSpPr>
            <p:nvPr/>
          </p:nvSpPr>
          <p:spPr bwMode="auto">
            <a:xfrm>
              <a:off x="7439912" y="3083833"/>
              <a:ext cx="153828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buFont typeface="Arial" charset="0"/>
                <a:buNone/>
              </a:pPr>
              <a:r>
                <a:rPr lang="zh-CN" altLang="en-US" sz="3200" b="1">
                  <a:solidFill>
                    <a:schemeClr val="bg1"/>
                  </a:solidFill>
                  <a:latin typeface="楷体_GB2312" pitchFamily="49" charset="-122"/>
                  <a:ea typeface="楷体_GB2312" pitchFamily="49" charset="-122"/>
                  <a:sym typeface="微软雅黑" pitchFamily="34" charset="-122"/>
                </a:rPr>
                <a:t>熟练</a:t>
              </a:r>
            </a:p>
          </p:txBody>
        </p:sp>
      </p:grp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4422775" y="4122738"/>
            <a:ext cx="7769225" cy="2062162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zh-CN" altLang="en-US" sz="32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牢固</a:t>
            </a:r>
            <a:r>
              <a:rPr lang="en-US" altLang="zh-CN" sz="32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-</a:t>
            </a:r>
            <a:r>
              <a:rPr lang="zh-CN" altLang="en-US" sz="32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牢固掌握元件功能：如处理器、锁存器、功放等；</a:t>
            </a:r>
            <a:endParaRPr lang="en-US" altLang="zh-CN" sz="3200" b="1">
              <a:solidFill>
                <a:schemeClr val="bg1"/>
              </a:solidFill>
              <a:latin typeface="楷体_GB2312" pitchFamily="49" charset="-122"/>
              <a:ea typeface="楷体_GB2312" pitchFamily="49" charset="-122"/>
              <a:sym typeface="微软雅黑" pitchFamily="34" charset="-122"/>
            </a:endParaRPr>
          </a:p>
          <a:p>
            <a:pPr eaLnBrk="0" hangingPunct="0">
              <a:buFont typeface="Arial" charset="0"/>
              <a:buNone/>
            </a:pPr>
            <a:r>
              <a:rPr lang="zh-CN" altLang="en-US" sz="32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熟练</a:t>
            </a:r>
            <a:r>
              <a:rPr lang="en-US" altLang="zh-CN" sz="32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-</a:t>
            </a:r>
            <a:r>
              <a:rPr lang="zh-CN" altLang="en-US" sz="32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熟练实现元件组装，注意极性方向；</a:t>
            </a:r>
            <a:endParaRPr lang="en-US" altLang="zh-CN" sz="3200" b="1">
              <a:solidFill>
                <a:schemeClr val="bg1"/>
              </a:solidFill>
              <a:latin typeface="楷体_GB2312" pitchFamily="49" charset="-122"/>
              <a:ea typeface="楷体_GB2312" pitchFamily="49" charset="-122"/>
              <a:sym typeface="微软雅黑" pitchFamily="34" charset="-122"/>
            </a:endParaRPr>
          </a:p>
          <a:p>
            <a:pPr eaLnBrk="0" hangingPunct="0">
              <a:buFont typeface="Arial" charset="0"/>
              <a:buNone/>
            </a:pPr>
            <a:r>
              <a:rPr lang="zh-CN" altLang="en-US" sz="32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灵活</a:t>
            </a:r>
            <a:r>
              <a:rPr lang="en-US" altLang="zh-CN" sz="32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-</a:t>
            </a:r>
            <a:r>
              <a:rPr lang="zh-CN" altLang="en-US" sz="32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灵活运用实训知识，实现创新设计；</a:t>
            </a:r>
          </a:p>
        </p:txBody>
      </p:sp>
      <p:sp>
        <p:nvSpPr>
          <p:cNvPr id="4" name="圆角矩形 3"/>
          <p:cNvSpPr>
            <a:spLocks noChangeArrowheads="1"/>
          </p:cNvSpPr>
          <p:nvPr/>
        </p:nvSpPr>
        <p:spPr bwMode="auto">
          <a:xfrm>
            <a:off x="4365625" y="4122738"/>
            <a:ext cx="7762875" cy="2057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Font typeface="Arial" charset="0"/>
              <a:buNone/>
            </a:pPr>
            <a:r>
              <a:rPr lang="zh-CN" altLang="en-US" sz="32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思考：</a:t>
            </a:r>
            <a:r>
              <a:rPr lang="en-US" altLang="zh-CN" sz="32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GA328P</a:t>
            </a:r>
            <a:r>
              <a:rPr lang="zh-CN" altLang="en-US" sz="32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出现故障时有什么表现？</a:t>
            </a:r>
            <a:endParaRPr lang="en-US" altLang="zh-CN" sz="3200" b="1">
              <a:solidFill>
                <a:schemeClr val="bg1"/>
              </a:solidFill>
              <a:latin typeface="楷体_GB2312" pitchFamily="49" charset="-122"/>
              <a:ea typeface="楷体_GB2312" pitchFamily="49" charset="-122"/>
              <a:sym typeface="微软雅黑" pitchFamily="34" charset="-122"/>
            </a:endParaRPr>
          </a:p>
          <a:p>
            <a:pPr eaLnBrk="0" hangingPunct="0">
              <a:buFont typeface="Arial" charset="0"/>
              <a:buNone/>
            </a:pPr>
            <a:r>
              <a:rPr lang="zh-CN" altLang="en-US" sz="32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下节学习预告：数字收音机故障排查</a:t>
            </a:r>
            <a:endParaRPr lang="en-US" altLang="zh-CN" sz="3200" b="1">
              <a:solidFill>
                <a:schemeClr val="bg1"/>
              </a:solidFill>
              <a:latin typeface="楷体_GB2312" pitchFamily="49" charset="-122"/>
              <a:ea typeface="楷体_GB2312" pitchFamily="49" charset="-122"/>
              <a:sym typeface="微软雅黑" pitchFamily="34" charset="-122"/>
            </a:endParaRPr>
          </a:p>
          <a:p>
            <a:pPr algn="ctr" eaLnBrk="0" hangingPunct="0">
              <a:buFont typeface="Arial" charset="0"/>
              <a:buNone/>
            </a:pPr>
            <a:r>
              <a:rPr lang="zh-CN" altLang="en-US" sz="32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本节教学思维导图在</a:t>
            </a:r>
            <a:r>
              <a:rPr lang="en-US" altLang="zh-CN" sz="32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sakai</a:t>
            </a:r>
            <a:r>
              <a:rPr lang="zh-CN" altLang="en-US" sz="32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平台共享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49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5725" y="739775"/>
            <a:ext cx="8399463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3650" name="矩形 2"/>
          <p:cNvSpPr>
            <a:spLocks noChangeArrowheads="1"/>
          </p:cNvSpPr>
          <p:nvPr/>
        </p:nvSpPr>
        <p:spPr bwMode="auto">
          <a:xfrm>
            <a:off x="1692275" y="1336675"/>
            <a:ext cx="557213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zh-CN" altLang="en-US" sz="4000" b="1">
                <a:solidFill>
                  <a:srgbClr val="0070C0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教学内容思维导图</a:t>
            </a:r>
            <a:endParaRPr lang="zh-CN" altLang="en-US" sz="400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Office 主题">
  <a:themeElements>
    <a:clrScheme name="9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9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9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主题">
  <a:themeElements>
    <a:clrScheme name="10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0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0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Office 主题​​">
  <a:themeElements>
    <a:clrScheme name="2_Office 主题​​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主题​​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2_Office 主题​​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自定义设计方案">
  <a:themeElements>
    <a:clrScheme name="2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2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自定义设计方案">
  <a:themeElements>
    <a:clrScheme name="3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3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自定义设计方案">
  <a:themeElements>
    <a:clrScheme name="4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4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4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自定义设计方案">
  <a:themeElements>
    <a:clrScheme name="5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5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5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6_自定义设计方案">
  <a:themeElements>
    <a:clrScheme name="6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6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6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7_自定义设计方案">
  <a:themeElements>
    <a:clrScheme name="7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7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7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9_自定义设计方案">
  <a:themeElements>
    <a:clrScheme name="9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9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9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主题​​">
  <a:themeElements>
    <a:clrScheme name="1_Office 主题​​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​​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_Office 主题​​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0_自定义设计方案">
  <a:themeElements>
    <a:clrScheme name="10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0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0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1_自定义设计方案">
  <a:themeElements>
    <a:clrScheme name="11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1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1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2_自定义设计方案">
  <a:themeElements>
    <a:clrScheme name="12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2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2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自定义设计方案">
  <a:themeElements>
    <a:clrScheme name="1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主题">
  <a:themeElements>
    <a:clrScheme name="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主题">
  <a:themeElements>
    <a:clrScheme name="4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4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4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主题">
  <a:themeElements>
    <a:clrScheme name="5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5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5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 主题">
  <a:themeElements>
    <a:clrScheme name="6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6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6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主题">
  <a:themeElements>
    <a:clrScheme name="7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7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7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Office 主题">
  <a:themeElements>
    <a:clrScheme name="8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8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8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1039</TotalTime>
  <Pages>0</Pages>
  <Words>385</Words>
  <Characters>0</Characters>
  <Application>Microsoft Office PowerPoint</Application>
  <DocSecurity>0</DocSecurity>
  <PresentationFormat>自定义</PresentationFormat>
  <Lines>0</Lines>
  <Paragraphs>37</Paragraphs>
  <Slides>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演示文稿设计模板</vt:lpstr>
      </vt:variant>
      <vt:variant>
        <vt:i4>22</vt:i4>
      </vt:variant>
      <vt:variant>
        <vt:lpstr>幻灯片标题</vt:lpstr>
      </vt:variant>
      <vt:variant>
        <vt:i4>9</vt:i4>
      </vt:variant>
    </vt:vector>
  </HeadingPairs>
  <TitlesOfParts>
    <vt:vector size="41" baseType="lpstr">
      <vt:lpstr>Calibri</vt:lpstr>
      <vt:lpstr>宋体</vt:lpstr>
      <vt:lpstr>Arial</vt:lpstr>
      <vt:lpstr>Calibri Light</vt:lpstr>
      <vt:lpstr>华文新魏</vt:lpstr>
      <vt:lpstr>Times New Roman</vt:lpstr>
      <vt:lpstr>华文楷体</vt:lpstr>
      <vt:lpstr>微软雅黑</vt:lpstr>
      <vt:lpstr>楷体_GB2312</vt:lpstr>
      <vt:lpstr>Segoe UI</vt:lpstr>
      <vt:lpstr>Office 主题</vt:lpstr>
      <vt:lpstr>1_Office 主题​​</vt:lpstr>
      <vt:lpstr>1_自定义设计方案</vt:lpstr>
      <vt:lpstr>3_Office 主题</vt:lpstr>
      <vt:lpstr>4_Office 主题</vt:lpstr>
      <vt:lpstr>5_Office 主题</vt:lpstr>
      <vt:lpstr>6_Office 主题</vt:lpstr>
      <vt:lpstr>7_Office 主题</vt:lpstr>
      <vt:lpstr>8_Office 主题</vt:lpstr>
      <vt:lpstr>9_Office 主题</vt:lpstr>
      <vt:lpstr>10_Office 主题</vt:lpstr>
      <vt:lpstr>2_Office 主题​​</vt:lpstr>
      <vt:lpstr>2_自定义设计方案</vt:lpstr>
      <vt:lpstr>3_自定义设计方案</vt:lpstr>
      <vt:lpstr>4_自定义设计方案</vt:lpstr>
      <vt:lpstr>5_自定义设计方案</vt:lpstr>
      <vt:lpstr>6_自定义设计方案</vt:lpstr>
      <vt:lpstr>7_自定义设计方案</vt:lpstr>
      <vt:lpstr>9_自定义设计方案</vt:lpstr>
      <vt:lpstr>10_自定义设计方案</vt:lpstr>
      <vt:lpstr>11_自定义设计方案</vt:lpstr>
      <vt:lpstr>12_自定义设计方案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</vt:vector>
  </TitlesOfParts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李国海</dc:creator>
  <cp:lastModifiedBy>Administrator</cp:lastModifiedBy>
  <cp:revision>237</cp:revision>
  <cp:lastPrinted>2016-06-16T02:40:19Z</cp:lastPrinted>
  <dcterms:created xsi:type="dcterms:W3CDTF">2014-06-29T11:45:14Z</dcterms:created>
  <dcterms:modified xsi:type="dcterms:W3CDTF">2017-12-01T07:11:23Z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2052-9.1.0.4555</vt:lpwstr>
  </property>
</Properties>
</file>